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6" r:id="rId6"/>
    <p:sldId id="377" r:id="rId7"/>
    <p:sldId id="378" r:id="rId8"/>
    <p:sldId id="37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Services, </a:t>
            </a:r>
            <a:r>
              <a:rPr lang="pt-BR" b="1" dirty="0" err="1" smtClean="0"/>
              <a:t>factories</a:t>
            </a:r>
            <a:r>
              <a:rPr lang="pt-BR" b="1" dirty="0" smtClean="0"/>
              <a:t> e </a:t>
            </a:r>
            <a:r>
              <a:rPr lang="pt-BR" b="1" dirty="0" err="1" smtClean="0"/>
              <a:t>providers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6 – Services, </a:t>
            </a:r>
            <a:r>
              <a:rPr lang="pt-BR" b="1" dirty="0" err="1"/>
              <a:t>Factories</a:t>
            </a:r>
            <a:r>
              <a:rPr lang="pt-BR" b="1" dirty="0"/>
              <a:t> e </a:t>
            </a:r>
            <a:r>
              <a:rPr lang="pt-BR" b="1" dirty="0" err="1"/>
              <a:t>providers</a:t>
            </a:r>
            <a:endParaRPr lang="pt-BR" b="1" dirty="0"/>
          </a:p>
          <a:p>
            <a:pPr lvl="1" fontAlgn="base"/>
            <a:r>
              <a:rPr lang="pt-BR" b="1" dirty="0"/>
              <a:t>O que são quando utilizar?</a:t>
            </a:r>
          </a:p>
          <a:p>
            <a:pPr lvl="1" fontAlgn="base"/>
            <a:r>
              <a:rPr lang="pt-BR" b="1" dirty="0" smtClean="0"/>
              <a:t>Criando </a:t>
            </a:r>
            <a:r>
              <a:rPr lang="pt-BR" b="1" dirty="0" err="1" smtClean="0"/>
              <a:t>factories</a:t>
            </a:r>
            <a:endParaRPr lang="pt-BR" b="1" dirty="0" smtClean="0"/>
          </a:p>
          <a:p>
            <a:pPr lvl="1" fontAlgn="base"/>
            <a:r>
              <a:rPr lang="pt-BR" b="1" dirty="0"/>
              <a:t>Criando serviços</a:t>
            </a:r>
          </a:p>
          <a:p>
            <a:pPr lvl="1" fontAlgn="base"/>
            <a:r>
              <a:rPr lang="pt-BR" b="1" dirty="0" smtClean="0"/>
              <a:t>Criando </a:t>
            </a:r>
            <a:r>
              <a:rPr lang="pt-BR" b="1" dirty="0" err="1"/>
              <a:t>providers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Services, </a:t>
            </a:r>
            <a:r>
              <a:rPr lang="pt-BR" dirty="0" err="1" smtClean="0"/>
              <a:t>Factories</a:t>
            </a:r>
            <a:r>
              <a:rPr lang="pt-BR" dirty="0" smtClean="0"/>
              <a:t> e </a:t>
            </a:r>
            <a:r>
              <a:rPr lang="pt-BR" dirty="0" err="1" smtClean="0"/>
              <a:t>Providers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6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Instanciado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o “new”</a:t>
            </a:r>
          </a:p>
          <a:p>
            <a:pPr fontAlgn="base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adiciona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“this” e o “this”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retornado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passa</a:t>
            </a:r>
            <a:r>
              <a:rPr lang="en-US" dirty="0" smtClean="0"/>
              <a:t> o service para um controller, as </a:t>
            </a:r>
            <a:r>
              <a:rPr lang="en-US" dirty="0" err="1" smtClean="0"/>
              <a:t>propriedades</a:t>
            </a:r>
            <a:r>
              <a:rPr lang="en-US" dirty="0" smtClean="0"/>
              <a:t> no “this” </a:t>
            </a:r>
            <a:r>
              <a:rPr lang="en-US" dirty="0" err="1" smtClean="0"/>
              <a:t>estarão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no controller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serviço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Factories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</a:t>
            </a:r>
            <a:r>
              <a:rPr lang="en-US" dirty="0" smtClean="0"/>
              <a:t> um novo </a:t>
            </a:r>
            <a:r>
              <a:rPr lang="en-US" dirty="0" err="1" smtClean="0"/>
              <a:t>objeto</a:t>
            </a:r>
            <a:endParaRPr lang="en-US" dirty="0" smtClean="0"/>
          </a:p>
          <a:p>
            <a:pPr fontAlgn="base"/>
            <a:r>
              <a:rPr lang="en-US" dirty="0" err="1" smtClean="0"/>
              <a:t>Adiciona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endParaRPr lang="en-US" dirty="0" smtClean="0"/>
          </a:p>
          <a:p>
            <a:pPr fontAlgn="base"/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endParaRPr lang="en-US" dirty="0" smtClean="0"/>
          </a:p>
          <a:p>
            <a:pPr fontAlgn="base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para o controller, as </a:t>
            </a:r>
            <a:r>
              <a:rPr lang="en-US" dirty="0" err="1" smtClean="0"/>
              <a:t>propriedades</a:t>
            </a:r>
            <a:r>
              <a:rPr lang="en-US" dirty="0" smtClean="0"/>
              <a:t> do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estarão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 </a:t>
            </a:r>
            <a:r>
              <a:rPr lang="en-US" dirty="0" err="1" smtClean="0"/>
              <a:t>sua</a:t>
            </a:r>
            <a:r>
              <a:rPr lang="en-US" dirty="0" smtClean="0"/>
              <a:t> factory</a:t>
            </a:r>
          </a:p>
        </p:txBody>
      </p:sp>
    </p:spTree>
    <p:extLst>
      <p:ext uri="{BB962C8B-B14F-4D97-AF65-F5344CB8AC3E}">
        <p14:creationId xmlns:p14="http://schemas.microsoft.com/office/powerpoint/2010/main" val="405019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Providers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É o </a:t>
            </a:r>
            <a:r>
              <a:rPr lang="en-US" dirty="0" err="1" smtClean="0"/>
              <a:t>único</a:t>
            </a:r>
            <a:r>
              <a:rPr lang="en-US" dirty="0" smtClean="0"/>
              <a:t> item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passado</a:t>
            </a:r>
            <a:r>
              <a:rPr lang="en-US" dirty="0" smtClean="0"/>
              <a:t> para a </a:t>
            </a:r>
            <a:r>
              <a:rPr lang="en-US" dirty="0" err="1" smtClean="0"/>
              <a:t>função</a:t>
            </a:r>
            <a:r>
              <a:rPr lang="en-US" dirty="0" smtClean="0"/>
              <a:t> global “.</a:t>
            </a:r>
            <a:r>
              <a:rPr lang="en-US" dirty="0" err="1" smtClean="0"/>
              <a:t>config</a:t>
            </a:r>
            <a:r>
              <a:rPr lang="en-US" dirty="0" smtClean="0"/>
              <a:t>()”</a:t>
            </a:r>
          </a:p>
          <a:p>
            <a:pPr fontAlgn="base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dos </a:t>
            </a:r>
            <a:r>
              <a:rPr lang="en-US" dirty="0" err="1" smtClean="0"/>
              <a:t>módulos</a:t>
            </a:r>
            <a:r>
              <a:rPr lang="en-US" dirty="0" smtClean="0"/>
              <a:t> antes </a:t>
            </a:r>
            <a:r>
              <a:rPr lang="en-US" dirty="0" err="1" smtClean="0"/>
              <a:t>mesmo</a:t>
            </a:r>
            <a:r>
              <a:rPr lang="en-US" dirty="0" smtClean="0"/>
              <a:t> dos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estarem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346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Providers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É o </a:t>
            </a:r>
            <a:r>
              <a:rPr lang="en-US" dirty="0" err="1" smtClean="0"/>
              <a:t>único</a:t>
            </a:r>
            <a:r>
              <a:rPr lang="en-US" dirty="0" smtClean="0"/>
              <a:t> item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passado</a:t>
            </a:r>
            <a:r>
              <a:rPr lang="en-US" dirty="0" smtClean="0"/>
              <a:t> para a </a:t>
            </a:r>
            <a:r>
              <a:rPr lang="en-US" dirty="0" err="1" smtClean="0"/>
              <a:t>função</a:t>
            </a:r>
            <a:r>
              <a:rPr lang="en-US" dirty="0" smtClean="0"/>
              <a:t> global “.</a:t>
            </a:r>
            <a:r>
              <a:rPr lang="en-US" dirty="0" err="1" smtClean="0"/>
              <a:t>config</a:t>
            </a:r>
            <a:r>
              <a:rPr lang="en-US" dirty="0" smtClean="0"/>
              <a:t>()”</a:t>
            </a:r>
          </a:p>
          <a:p>
            <a:pPr fontAlgn="base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dos </a:t>
            </a:r>
            <a:r>
              <a:rPr lang="en-US" dirty="0" err="1" smtClean="0"/>
              <a:t>módulos</a:t>
            </a:r>
            <a:r>
              <a:rPr lang="en-US" dirty="0" smtClean="0"/>
              <a:t> antes </a:t>
            </a:r>
            <a:r>
              <a:rPr lang="en-US" dirty="0" err="1" smtClean="0"/>
              <a:t>mesmo</a:t>
            </a:r>
            <a:r>
              <a:rPr lang="en-US" dirty="0" smtClean="0"/>
              <a:t> dos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estarem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81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um factory</a:t>
            </a:r>
          </a:p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um service</a:t>
            </a:r>
          </a:p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smtClean="0"/>
              <a:t>um provider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185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6</vt:lpstr>
      <vt:lpstr>Módulo 6 - Agenda</vt:lpstr>
      <vt:lpstr>Services, Factories e Providers</vt:lpstr>
      <vt:lpstr>Services</vt:lpstr>
      <vt:lpstr>Factories</vt:lpstr>
      <vt:lpstr>Providers</vt:lpstr>
      <vt:lpstr>Providers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71</cp:revision>
  <dcterms:created xsi:type="dcterms:W3CDTF">2015-02-23T22:14:06Z</dcterms:created>
  <dcterms:modified xsi:type="dcterms:W3CDTF">2015-06-11T23:45:37Z</dcterms:modified>
</cp:coreProperties>
</file>