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375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6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 smtClean="0"/>
              <a:t>Services, </a:t>
            </a:r>
            <a:r>
              <a:rPr lang="pt-BR" b="1" dirty="0" err="1" smtClean="0"/>
              <a:t>factories</a:t>
            </a:r>
            <a:r>
              <a:rPr lang="pt-BR" b="1" dirty="0" smtClean="0"/>
              <a:t> e </a:t>
            </a:r>
            <a:r>
              <a:rPr lang="pt-BR" b="1" dirty="0" err="1" smtClean="0"/>
              <a:t>providers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6 -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6 – Services, </a:t>
            </a:r>
            <a:r>
              <a:rPr lang="pt-BR" b="1" dirty="0" err="1"/>
              <a:t>Factories</a:t>
            </a:r>
            <a:r>
              <a:rPr lang="pt-BR" b="1" dirty="0"/>
              <a:t> e </a:t>
            </a:r>
            <a:r>
              <a:rPr lang="pt-BR" b="1" dirty="0" err="1"/>
              <a:t>providers</a:t>
            </a:r>
            <a:endParaRPr lang="pt-BR" b="1" dirty="0"/>
          </a:p>
          <a:p>
            <a:pPr lvl="1" fontAlgn="base"/>
            <a:r>
              <a:rPr lang="pt-BR" b="1" dirty="0"/>
              <a:t>O que são quando utilizar?</a:t>
            </a:r>
          </a:p>
          <a:p>
            <a:pPr lvl="1" fontAlgn="base"/>
            <a:r>
              <a:rPr lang="pt-BR" b="1" dirty="0"/>
              <a:t>Criando serviços</a:t>
            </a:r>
          </a:p>
          <a:p>
            <a:pPr lvl="1" fontAlgn="base"/>
            <a:r>
              <a:rPr lang="pt-BR" b="1" dirty="0"/>
              <a:t>Criando </a:t>
            </a:r>
            <a:r>
              <a:rPr lang="pt-BR" b="1" dirty="0" err="1"/>
              <a:t>factories</a:t>
            </a:r>
            <a:endParaRPr lang="pt-BR" b="1" dirty="0"/>
          </a:p>
          <a:p>
            <a:pPr lvl="1" fontAlgn="base"/>
            <a:r>
              <a:rPr lang="pt-BR" b="1" dirty="0"/>
              <a:t>Criando </a:t>
            </a:r>
            <a:r>
              <a:rPr lang="pt-BR" b="1" dirty="0" err="1"/>
              <a:t>providers</a:t>
            </a:r>
            <a:endParaRPr lang="pt-BR" b="1" u="sng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Services, </a:t>
            </a:r>
            <a:r>
              <a:rPr lang="pt-BR" dirty="0" err="1" smtClean="0"/>
              <a:t>Factories</a:t>
            </a:r>
            <a:r>
              <a:rPr lang="pt-BR" dirty="0" smtClean="0"/>
              <a:t> e </a:t>
            </a:r>
            <a:r>
              <a:rPr lang="pt-BR" dirty="0" err="1" smtClean="0"/>
              <a:t>Providers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6 – Aula </a:t>
            </a:r>
            <a:r>
              <a:rPr lang="pt-BR" dirty="0" smtClean="0"/>
              <a:t>2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Criando</a:t>
            </a:r>
            <a:r>
              <a:rPr lang="en-US" dirty="0" smtClean="0"/>
              <a:t> </a:t>
            </a:r>
            <a:r>
              <a:rPr lang="en-US" smtClean="0"/>
              <a:t>um </a:t>
            </a:r>
            <a:r>
              <a:rPr lang="en-US" smtClean="0"/>
              <a:t>factory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6257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45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Bebas Neue</vt:lpstr>
      <vt:lpstr>FFF Tusj</vt:lpstr>
      <vt:lpstr>Tema do Office</vt:lpstr>
      <vt:lpstr>Módulo 6</vt:lpstr>
      <vt:lpstr>Módulo 6 - Agenda</vt:lpstr>
      <vt:lpstr>Services, Factories e Providers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71</cp:revision>
  <dcterms:created xsi:type="dcterms:W3CDTF">2015-02-23T22:14:06Z</dcterms:created>
  <dcterms:modified xsi:type="dcterms:W3CDTF">2015-06-11T19:47:54Z</dcterms:modified>
</cp:coreProperties>
</file>