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86" r:id="rId3"/>
    <p:sldId id="347" r:id="rId4"/>
    <p:sldId id="375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83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02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11/06/2015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9201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11/06/2015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090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11/06/2015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4239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11/06/2015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4950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11/06/2015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7562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11/06/2015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67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11/06/2015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6792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11/06/2015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9511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11/06/2015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0571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11/06/2015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7296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11/06/2015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3339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A889A-630D-4AE9-9509-7F3A71457833}" type="datetimeFigureOut">
              <a:rPr lang="pt-BR" smtClean="0"/>
              <a:t>11/06/2015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6295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Módulo 6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type="body" idx="1"/>
          </p:nvPr>
        </p:nvSpPr>
        <p:spPr/>
        <p:txBody>
          <a:bodyPr numCol="2">
            <a:normAutofit/>
          </a:bodyPr>
          <a:lstStyle/>
          <a:p>
            <a:pPr fontAlgn="base"/>
            <a:r>
              <a:rPr lang="pt-BR" b="1" dirty="0" smtClean="0"/>
              <a:t>Services, </a:t>
            </a:r>
            <a:r>
              <a:rPr lang="pt-BR" b="1" dirty="0" err="1" smtClean="0"/>
              <a:t>factories</a:t>
            </a:r>
            <a:r>
              <a:rPr lang="pt-BR" b="1" dirty="0" smtClean="0"/>
              <a:t> e </a:t>
            </a:r>
            <a:r>
              <a:rPr lang="pt-BR" b="1" dirty="0" err="1" smtClean="0"/>
              <a:t>providers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441431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Módulo 6 - Agenda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 fontAlgn="base"/>
            <a:r>
              <a:rPr lang="pt-BR" b="1" dirty="0"/>
              <a:t>Módulo 6 – Services, </a:t>
            </a:r>
            <a:r>
              <a:rPr lang="pt-BR" b="1" dirty="0" err="1"/>
              <a:t>Factories</a:t>
            </a:r>
            <a:r>
              <a:rPr lang="pt-BR" b="1" dirty="0"/>
              <a:t> e </a:t>
            </a:r>
            <a:r>
              <a:rPr lang="pt-BR" b="1" dirty="0" err="1"/>
              <a:t>providers</a:t>
            </a:r>
            <a:endParaRPr lang="pt-BR" b="1" dirty="0"/>
          </a:p>
          <a:p>
            <a:pPr lvl="1" fontAlgn="base"/>
            <a:r>
              <a:rPr lang="pt-BR" b="1" dirty="0"/>
              <a:t>O que são quando utilizar?</a:t>
            </a:r>
          </a:p>
          <a:p>
            <a:pPr lvl="1" fontAlgn="base"/>
            <a:r>
              <a:rPr lang="pt-BR" b="1" dirty="0"/>
              <a:t>Criando serviços</a:t>
            </a:r>
          </a:p>
          <a:p>
            <a:pPr lvl="1" fontAlgn="base"/>
            <a:r>
              <a:rPr lang="pt-BR" b="1" dirty="0"/>
              <a:t>Criando </a:t>
            </a:r>
            <a:r>
              <a:rPr lang="pt-BR" b="1" dirty="0" err="1"/>
              <a:t>factories</a:t>
            </a:r>
            <a:endParaRPr lang="pt-BR" b="1" dirty="0"/>
          </a:p>
          <a:p>
            <a:pPr lvl="1" fontAlgn="base"/>
            <a:r>
              <a:rPr lang="pt-BR" b="1" dirty="0"/>
              <a:t>Criando </a:t>
            </a:r>
            <a:r>
              <a:rPr lang="pt-BR" b="1" dirty="0" err="1"/>
              <a:t>providers</a:t>
            </a:r>
            <a:endParaRPr lang="pt-BR" b="1" u="sng" dirty="0"/>
          </a:p>
        </p:txBody>
      </p:sp>
    </p:spTree>
    <p:extLst>
      <p:ext uri="{BB962C8B-B14F-4D97-AF65-F5344CB8AC3E}">
        <p14:creationId xmlns:p14="http://schemas.microsoft.com/office/powerpoint/2010/main" val="27858770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Services, </a:t>
            </a:r>
            <a:r>
              <a:rPr lang="pt-BR" dirty="0" err="1" smtClean="0"/>
              <a:t>Factories</a:t>
            </a:r>
            <a:r>
              <a:rPr lang="pt-BR" dirty="0" smtClean="0"/>
              <a:t> e </a:t>
            </a:r>
            <a:r>
              <a:rPr lang="pt-BR" dirty="0" err="1" smtClean="0"/>
              <a:t>Providers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>
              <a:spcBef>
                <a:spcPts val="1000"/>
              </a:spcBef>
            </a:pPr>
            <a:r>
              <a:rPr lang="pt-BR" dirty="0" smtClean="0"/>
              <a:t>Módulo 6 – Aula </a:t>
            </a:r>
            <a:r>
              <a:rPr lang="pt-BR" dirty="0" smtClean="0"/>
              <a:t>4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8087558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Demo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smtClean="0"/>
              <a:t>Criando</a:t>
            </a:r>
            <a:r>
              <a:rPr lang="en-US" dirty="0" smtClean="0"/>
              <a:t> </a:t>
            </a:r>
            <a:r>
              <a:rPr lang="en-US" dirty="0" smtClean="0"/>
              <a:t>um provider</a:t>
            </a:r>
          </a:p>
        </p:txBody>
      </p:sp>
    </p:spTree>
    <p:extLst>
      <p:ext uri="{BB962C8B-B14F-4D97-AF65-F5344CB8AC3E}">
        <p14:creationId xmlns:p14="http://schemas.microsoft.com/office/powerpoint/2010/main" val="10362571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Personalizada 1">
      <a:dk1>
        <a:srgbClr val="FFFFFF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ersonalizada 1">
      <a:majorFont>
        <a:latin typeface="FFF Tusj"/>
        <a:ea typeface=""/>
        <a:cs typeface=""/>
      </a:majorFont>
      <a:minorFont>
        <a:latin typeface="Bebas Neue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632</TotalTime>
  <Words>45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Bebas Neue</vt:lpstr>
      <vt:lpstr>FFF Tusj</vt:lpstr>
      <vt:lpstr>Tema do Office</vt:lpstr>
      <vt:lpstr>Módulo 6</vt:lpstr>
      <vt:lpstr>Módulo 6 - Agenda</vt:lpstr>
      <vt:lpstr>Services, Factories e Providers</vt:lpstr>
      <vt:lpstr>Demo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Single Page Applications</dc:title>
  <dc:creator>andrebaltieri</dc:creator>
  <cp:lastModifiedBy>Andre Baltieri</cp:lastModifiedBy>
  <cp:revision>71</cp:revision>
  <dcterms:created xsi:type="dcterms:W3CDTF">2015-02-23T22:14:06Z</dcterms:created>
  <dcterms:modified xsi:type="dcterms:W3CDTF">2015-06-11T19:49:36Z</dcterms:modified>
</cp:coreProperties>
</file>