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7 – Segurança em SPA</a:t>
            </a:r>
          </a:p>
          <a:p>
            <a:pPr lvl="1" fontAlgn="base"/>
            <a:r>
              <a:rPr lang="pt-BR" b="1" dirty="0"/>
              <a:t>Entendendo a Autenticação  via </a:t>
            </a:r>
            <a:r>
              <a:rPr lang="pt-BR" b="1" dirty="0" err="1"/>
              <a:t>token</a:t>
            </a:r>
            <a:endParaRPr lang="pt-BR" b="1" dirty="0"/>
          </a:p>
          <a:p>
            <a:pPr lvl="1" fontAlgn="base"/>
            <a:r>
              <a:rPr lang="pt-BR" b="1" dirty="0"/>
              <a:t>Onde armazenar o </a:t>
            </a:r>
            <a:r>
              <a:rPr lang="pt-BR" b="1" dirty="0" err="1"/>
              <a:t>token</a:t>
            </a:r>
            <a:r>
              <a:rPr lang="pt-BR" b="1" dirty="0"/>
              <a:t>?</a:t>
            </a:r>
          </a:p>
          <a:p>
            <a:pPr lvl="1" fontAlgn="base"/>
            <a:r>
              <a:rPr lang="pt-BR" b="1" dirty="0"/>
              <a:t>Enviando o </a:t>
            </a:r>
            <a:r>
              <a:rPr lang="pt-BR" b="1" dirty="0" err="1"/>
              <a:t>token</a:t>
            </a:r>
            <a:r>
              <a:rPr lang="pt-BR" b="1" dirty="0"/>
              <a:t> a cada requisição</a:t>
            </a:r>
          </a:p>
          <a:p>
            <a:pPr lvl="1" fontAlgn="base"/>
            <a:r>
              <a:rPr lang="pt-BR" b="1" smtClean="0"/>
              <a:t>logout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Toda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regra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no </a:t>
            </a:r>
            <a:r>
              <a:rPr lang="en-US" dirty="0" err="1" smtClean="0"/>
              <a:t>servidor</a:t>
            </a:r>
            <a:endParaRPr lang="en-US" dirty="0" smtClean="0"/>
          </a:p>
          <a:p>
            <a:pPr fontAlgn="base"/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requisições</a:t>
            </a:r>
            <a:r>
              <a:rPr lang="en-US" dirty="0" smtClean="0"/>
              <a:t> </a:t>
            </a:r>
            <a:r>
              <a:rPr lang="en-US" dirty="0" err="1" smtClean="0"/>
              <a:t>seguras</a:t>
            </a:r>
            <a:r>
              <a:rPr lang="en-US" dirty="0" smtClean="0"/>
              <a:t>, utilize https (</a:t>
            </a:r>
            <a:r>
              <a:rPr lang="en-US" dirty="0" err="1" smtClean="0"/>
              <a:t>ssl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err="1" smtClean="0"/>
              <a:t>Cuidado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sensíveis</a:t>
            </a:r>
            <a:r>
              <a:rPr lang="en-US" dirty="0" smtClean="0"/>
              <a:t> no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fontAlgn="base"/>
            <a:r>
              <a:rPr lang="en-US" dirty="0" err="1" smtClean="0"/>
              <a:t>Minifique</a:t>
            </a:r>
            <a:r>
              <a:rPr lang="en-US" dirty="0" smtClean="0"/>
              <a:t> e </a:t>
            </a:r>
            <a:r>
              <a:rPr lang="en-US" dirty="0" err="1" smtClean="0"/>
              <a:t>ofusque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via Token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Se </a:t>
            </a:r>
            <a:r>
              <a:rPr lang="en-US" dirty="0" err="1" smtClean="0"/>
              <a:t>baseia</a:t>
            </a:r>
            <a:r>
              <a:rPr lang="en-US" dirty="0" smtClean="0"/>
              <a:t> no </a:t>
            </a:r>
            <a:r>
              <a:rPr lang="en-US" dirty="0" err="1" smtClean="0"/>
              <a:t>famoso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endParaRPr lang="en-US" dirty="0" smtClean="0"/>
          </a:p>
          <a:p>
            <a:pPr fontAlgn="base"/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informando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e </a:t>
            </a:r>
            <a:r>
              <a:rPr lang="en-US" dirty="0" err="1" smtClean="0"/>
              <a:t>senha</a:t>
            </a:r>
            <a:endParaRPr lang="en-US" dirty="0" smtClean="0"/>
          </a:p>
          <a:p>
            <a:pPr fontAlgn="base"/>
            <a:r>
              <a:rPr lang="en-US" dirty="0" smtClean="0"/>
              <a:t>O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smtClean="0"/>
              <a:t>, </a:t>
            </a:r>
            <a:r>
              <a:rPr lang="en-US" dirty="0" err="1" smtClean="0"/>
              <a:t>armazena</a:t>
            </a:r>
            <a:r>
              <a:rPr lang="en-US" dirty="0" smtClean="0"/>
              <a:t> e </a:t>
            </a:r>
            <a:r>
              <a:rPr lang="en-US" dirty="0" err="1" smtClean="0"/>
              <a:t>retorna</a:t>
            </a:r>
            <a:r>
              <a:rPr lang="en-US" dirty="0" smtClean="0"/>
              <a:t> um token</a:t>
            </a:r>
          </a:p>
          <a:p>
            <a:pPr fontAlgn="base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guarda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token </a:t>
            </a:r>
            <a:r>
              <a:rPr lang="en-US" dirty="0" err="1" smtClean="0"/>
              <a:t>localmente</a:t>
            </a:r>
            <a:r>
              <a:rPr lang="en-US" dirty="0" smtClean="0"/>
              <a:t> (no </a:t>
            </a:r>
            <a:r>
              <a:rPr lang="en-US" dirty="0" err="1" smtClean="0"/>
              <a:t>cliente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token</a:t>
            </a:r>
          </a:p>
          <a:p>
            <a:pPr fontAlgn="base"/>
            <a:r>
              <a:rPr lang="en-US" dirty="0" smtClean="0"/>
              <a:t>O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recebe</a:t>
            </a:r>
            <a:r>
              <a:rPr lang="en-US" dirty="0" smtClean="0"/>
              <a:t> o token e </a:t>
            </a:r>
            <a:r>
              <a:rPr lang="en-US" dirty="0" err="1" smtClean="0"/>
              <a:t>analisa</a:t>
            </a:r>
            <a:endParaRPr lang="en-US" dirty="0" smtClean="0"/>
          </a:p>
          <a:p>
            <a:pPr fontAlgn="base"/>
            <a:r>
              <a:rPr lang="en-US" dirty="0" smtClean="0"/>
              <a:t>Se for </a:t>
            </a:r>
            <a:r>
              <a:rPr lang="en-US" dirty="0" err="1" smtClean="0"/>
              <a:t>válido</a:t>
            </a:r>
            <a:r>
              <a:rPr lang="en-US" dirty="0" smtClean="0"/>
              <a:t>, </a:t>
            </a:r>
            <a:r>
              <a:rPr lang="en-US" dirty="0" err="1" smtClean="0"/>
              <a:t>atende</a:t>
            </a:r>
            <a:r>
              <a:rPr lang="en-US" dirty="0" smtClean="0"/>
              <a:t> a </a:t>
            </a:r>
            <a:r>
              <a:rPr lang="en-US" dirty="0" err="1" smtClean="0"/>
              <a:t>requisição</a:t>
            </a:r>
            <a:endParaRPr lang="en-US" dirty="0" smtClean="0"/>
          </a:p>
          <a:p>
            <a:pPr fontAlgn="base"/>
            <a:r>
              <a:rPr lang="en-US" dirty="0" smtClean="0"/>
              <a:t>Se </a:t>
            </a:r>
            <a:r>
              <a:rPr lang="en-US" dirty="0" err="1" smtClean="0"/>
              <a:t>não</a:t>
            </a:r>
            <a:r>
              <a:rPr lang="en-US" dirty="0" smtClean="0"/>
              <a:t> for </a:t>
            </a:r>
            <a:r>
              <a:rPr lang="en-US" dirty="0" err="1" smtClean="0"/>
              <a:t>válido</a:t>
            </a:r>
            <a:r>
              <a:rPr lang="en-US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r>
              <a:rPr lang="en-US" dirty="0" smtClean="0"/>
              <a:t> 401</a:t>
            </a:r>
          </a:p>
          <a:p>
            <a:pPr fontAlgn="base"/>
            <a:r>
              <a:rPr lang="en-US" dirty="0" err="1" smtClean="0"/>
              <a:t>Os</a:t>
            </a:r>
            <a:r>
              <a:rPr lang="en-US" dirty="0" smtClean="0"/>
              <a:t> tokens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renovados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4762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137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7</vt:lpstr>
      <vt:lpstr>Módulo 7 - Agenda</vt:lpstr>
      <vt:lpstr>Segurança</vt:lpstr>
      <vt:lpstr>Segurança</vt:lpstr>
      <vt:lpstr>Autenticação via Token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74</cp:revision>
  <dcterms:created xsi:type="dcterms:W3CDTF">2015-02-23T22:14:06Z</dcterms:created>
  <dcterms:modified xsi:type="dcterms:W3CDTF">2015-06-12T12:07:31Z</dcterms:modified>
</cp:coreProperties>
</file>