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6" r:id="rId6"/>
    <p:sldId id="377" r:id="rId7"/>
    <p:sldId id="378" r:id="rId8"/>
    <p:sldId id="379" r:id="rId9"/>
    <p:sldId id="38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Módulo 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7 -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7 – Segurança em SPA</a:t>
            </a:r>
          </a:p>
          <a:p>
            <a:pPr lvl="1" fontAlgn="base"/>
            <a:r>
              <a:rPr lang="pt-BR" b="1" dirty="0"/>
              <a:t>Entendendo a Autenticação  via </a:t>
            </a:r>
            <a:r>
              <a:rPr lang="pt-BR" b="1" dirty="0" err="1"/>
              <a:t>token</a:t>
            </a:r>
            <a:endParaRPr lang="pt-BR" b="1" dirty="0"/>
          </a:p>
          <a:p>
            <a:pPr lvl="1" fontAlgn="base"/>
            <a:r>
              <a:rPr lang="pt-BR" b="1" dirty="0"/>
              <a:t>Onde armazenar o </a:t>
            </a:r>
            <a:r>
              <a:rPr lang="pt-BR" b="1" dirty="0" err="1"/>
              <a:t>token</a:t>
            </a:r>
            <a:r>
              <a:rPr lang="pt-BR" b="1" dirty="0"/>
              <a:t>?</a:t>
            </a:r>
          </a:p>
          <a:p>
            <a:pPr lvl="1" fontAlgn="base"/>
            <a:r>
              <a:rPr lang="pt-BR" b="1" dirty="0"/>
              <a:t>Enviando o </a:t>
            </a:r>
            <a:r>
              <a:rPr lang="pt-BR" b="1" dirty="0" err="1"/>
              <a:t>token</a:t>
            </a:r>
            <a:r>
              <a:rPr lang="pt-BR" b="1" dirty="0"/>
              <a:t> a cada requisição</a:t>
            </a:r>
          </a:p>
          <a:p>
            <a:pPr lvl="1" fontAlgn="base"/>
            <a:r>
              <a:rPr lang="pt-BR" b="1" smtClean="0"/>
              <a:t>logout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7 – </a:t>
            </a:r>
            <a:r>
              <a:rPr lang="pt-BR" smtClean="0"/>
              <a:t>Aula 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Armazenamento do Token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é o principal </a:t>
            </a:r>
            <a:r>
              <a:rPr lang="en-US" dirty="0" err="1" smtClean="0"/>
              <a:t>problema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no </a:t>
            </a:r>
            <a:r>
              <a:rPr lang="en-US" dirty="0" err="1" smtClean="0"/>
              <a:t>cliente</a:t>
            </a:r>
            <a:endParaRPr lang="en-US" dirty="0" smtClean="0"/>
          </a:p>
          <a:p>
            <a:pPr fontAlgn="base"/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analisado</a:t>
            </a:r>
            <a:r>
              <a:rPr lang="en-US" dirty="0" smtClean="0"/>
              <a:t> com base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possibilidades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endParaRPr lang="en-US" dirty="0" smtClean="0"/>
          </a:p>
          <a:p>
            <a:pPr lvl="1" fontAlgn="base"/>
            <a:r>
              <a:rPr lang="en-US" dirty="0" err="1" smtClean="0"/>
              <a:t>Variável</a:t>
            </a:r>
            <a:endParaRPr lang="en-US" dirty="0" smtClean="0"/>
          </a:p>
          <a:p>
            <a:pPr lvl="1" fontAlgn="base"/>
            <a:r>
              <a:rPr lang="en-US" dirty="0" smtClean="0"/>
              <a:t>Session storage</a:t>
            </a:r>
          </a:p>
          <a:p>
            <a:pPr lvl="1" fontAlgn="base"/>
            <a:r>
              <a:rPr lang="en-US" dirty="0" smtClean="0"/>
              <a:t>Local storage</a:t>
            </a:r>
          </a:p>
          <a:p>
            <a:pPr lvl="1" fontAlgn="base"/>
            <a:r>
              <a:rPr lang="en-US" dirty="0" smtClean="0"/>
              <a:t>Cookie</a:t>
            </a:r>
          </a:p>
          <a:p>
            <a:pPr fontAlgn="base"/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últimos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acessado</a:t>
            </a:r>
            <a:r>
              <a:rPr lang="en-US" dirty="0" smtClean="0"/>
              <a:t> via developer tools</a:t>
            </a:r>
          </a:p>
          <a:p>
            <a:pPr fontAlgn="base"/>
            <a:r>
              <a:rPr lang="en-US" dirty="0" smtClean="0"/>
              <a:t>É </a:t>
            </a:r>
            <a:r>
              <a:rPr lang="en-US" dirty="0" err="1" smtClean="0"/>
              <a:t>como</a:t>
            </a:r>
            <a:r>
              <a:rPr lang="en-US" dirty="0" smtClean="0"/>
              <a:t> se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permanecesse</a:t>
            </a:r>
            <a:r>
              <a:rPr lang="en-US" dirty="0" smtClean="0"/>
              <a:t> </a:t>
            </a:r>
            <a:r>
              <a:rPr lang="en-US" dirty="0" err="1" smtClean="0"/>
              <a:t>logado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É o </a:t>
            </a:r>
            <a:r>
              <a:rPr lang="en-US" dirty="0" err="1" smtClean="0"/>
              <a:t>meio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seguro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endParaRPr lang="en-US" dirty="0" smtClean="0"/>
          </a:p>
          <a:p>
            <a:pPr fontAlgn="base"/>
            <a:r>
              <a:rPr lang="en-US" dirty="0" err="1" smtClean="0"/>
              <a:t>Invisível</a:t>
            </a:r>
            <a:r>
              <a:rPr lang="en-US" dirty="0" smtClean="0"/>
              <a:t> no developer tools</a:t>
            </a:r>
          </a:p>
          <a:p>
            <a:pPr fontAlgn="base"/>
            <a:r>
              <a:rPr lang="en-US" dirty="0" smtClean="0"/>
              <a:t>Dura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enquanto</a:t>
            </a:r>
            <a:r>
              <a:rPr lang="en-US" dirty="0" smtClean="0"/>
              <a:t> a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for </a:t>
            </a:r>
            <a:r>
              <a:rPr lang="en-US" dirty="0" err="1" smtClean="0"/>
              <a:t>atualizada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fechada</a:t>
            </a:r>
            <a:endParaRPr lang="en-US" dirty="0" smtClean="0"/>
          </a:p>
          <a:p>
            <a:pPr fontAlgn="base"/>
            <a:r>
              <a:rPr lang="en-US" dirty="0" smtClean="0"/>
              <a:t>Ideal para </a:t>
            </a:r>
            <a:r>
              <a:rPr lang="en-US" dirty="0" err="1" smtClean="0"/>
              <a:t>bancos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cenários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exigem</a:t>
            </a:r>
            <a:r>
              <a:rPr lang="en-US" dirty="0" smtClean="0"/>
              <a:t> </a:t>
            </a:r>
            <a:r>
              <a:rPr lang="en-US" dirty="0" err="1" smtClean="0"/>
              <a:t>muita</a:t>
            </a:r>
            <a:r>
              <a:rPr lang="en-US" dirty="0" smtClean="0"/>
              <a:t> </a:t>
            </a:r>
            <a:r>
              <a:rPr lang="en-US" dirty="0" err="1" smtClean="0"/>
              <a:t>segurança</a:t>
            </a:r>
            <a:endParaRPr lang="en-US" dirty="0" smtClean="0"/>
          </a:p>
          <a:p>
            <a:pPr fontAlgn="base"/>
            <a:r>
              <a:rPr lang="en-US" dirty="0" err="1" smtClean="0"/>
              <a:t>Ruim</a:t>
            </a:r>
            <a:r>
              <a:rPr lang="en-US" dirty="0" smtClean="0"/>
              <a:t> para o </a:t>
            </a:r>
            <a:r>
              <a:rPr lang="en-US" dirty="0" err="1" smtClean="0"/>
              <a:t>usuário</a:t>
            </a: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4762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Session</a:t>
            </a:r>
            <a:r>
              <a:rPr lang="pt-BR" dirty="0" smtClean="0"/>
              <a:t> </a:t>
            </a:r>
            <a:r>
              <a:rPr lang="pt-BR" dirty="0" err="1" smtClean="0"/>
              <a:t>Storage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É </a:t>
            </a:r>
            <a:r>
              <a:rPr lang="en-US" dirty="0" err="1" smtClean="0"/>
              <a:t>visível</a:t>
            </a:r>
            <a:r>
              <a:rPr lang="en-US" dirty="0" smtClean="0"/>
              <a:t> no developer tools</a:t>
            </a:r>
          </a:p>
          <a:p>
            <a:pPr fontAlgn="base"/>
            <a:r>
              <a:rPr lang="en-US" dirty="0" smtClean="0"/>
              <a:t>Dura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enquanto</a:t>
            </a:r>
            <a:r>
              <a:rPr lang="en-US" dirty="0" smtClean="0"/>
              <a:t> a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fechada</a:t>
            </a:r>
            <a:endParaRPr lang="en-US" dirty="0" smtClean="0"/>
          </a:p>
          <a:p>
            <a:pPr fontAlgn="base"/>
            <a:r>
              <a:rPr lang="en-US" dirty="0" smtClean="0"/>
              <a:t>Se o </a:t>
            </a:r>
            <a:r>
              <a:rPr lang="en-US" dirty="0" err="1" smtClean="0"/>
              <a:t>usuário</a:t>
            </a:r>
            <a:r>
              <a:rPr lang="en-US" dirty="0" smtClean="0"/>
              <a:t> se </a:t>
            </a:r>
            <a:r>
              <a:rPr lang="en-US" dirty="0" err="1" smtClean="0"/>
              <a:t>esquecer</a:t>
            </a:r>
            <a:r>
              <a:rPr lang="en-US" dirty="0" smtClean="0"/>
              <a:t> de </a:t>
            </a:r>
            <a:r>
              <a:rPr lang="en-US" dirty="0" err="1" smtClean="0"/>
              <a:t>fazer</a:t>
            </a:r>
            <a:r>
              <a:rPr lang="en-US" dirty="0" smtClean="0"/>
              <a:t> logout e </a:t>
            </a:r>
            <a:r>
              <a:rPr lang="en-US" dirty="0" err="1" smtClean="0"/>
              <a:t>fechar</a:t>
            </a:r>
            <a:r>
              <a:rPr lang="en-US" dirty="0" smtClean="0"/>
              <a:t> o browser </a:t>
            </a:r>
            <a:r>
              <a:rPr lang="en-US" dirty="0" err="1" smtClean="0"/>
              <a:t>estará</a:t>
            </a:r>
            <a:r>
              <a:rPr lang="en-US" dirty="0" smtClean="0"/>
              <a:t> </a:t>
            </a:r>
            <a:r>
              <a:rPr lang="en-US" dirty="0" err="1" smtClean="0"/>
              <a:t>seguro</a:t>
            </a:r>
            <a:endParaRPr lang="en-US" dirty="0" smtClean="0"/>
          </a:p>
          <a:p>
            <a:pPr fontAlgn="base"/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Ruim</a:t>
            </a:r>
            <a:r>
              <a:rPr lang="en-US" dirty="0" smtClean="0"/>
              <a:t> para o </a:t>
            </a:r>
            <a:r>
              <a:rPr lang="en-US" dirty="0" err="1" smtClean="0"/>
              <a:t>usuário</a:t>
            </a: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673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 </a:t>
            </a:r>
            <a:r>
              <a:rPr lang="pt-BR" dirty="0" err="1" smtClean="0"/>
              <a:t>Storage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É </a:t>
            </a:r>
            <a:r>
              <a:rPr lang="en-US" dirty="0" err="1" smtClean="0"/>
              <a:t>visível</a:t>
            </a:r>
            <a:r>
              <a:rPr lang="en-US" dirty="0" smtClean="0"/>
              <a:t> no developer tools</a:t>
            </a:r>
          </a:p>
          <a:p>
            <a:pPr fontAlgn="base"/>
            <a:r>
              <a:rPr lang="en-US" dirty="0" smtClean="0"/>
              <a:t>Dura </a:t>
            </a:r>
            <a:r>
              <a:rPr lang="en-US" dirty="0" err="1" smtClean="0"/>
              <a:t>até</a:t>
            </a:r>
            <a:r>
              <a:rPr lang="en-US" dirty="0" smtClean="0"/>
              <a:t> o token </a:t>
            </a:r>
            <a:r>
              <a:rPr lang="en-US" dirty="0" err="1" smtClean="0"/>
              <a:t>expirar</a:t>
            </a:r>
            <a:r>
              <a:rPr lang="en-US" dirty="0" smtClean="0"/>
              <a:t>,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reinicie</a:t>
            </a:r>
            <a:r>
              <a:rPr lang="en-US" dirty="0" smtClean="0"/>
              <a:t> a </a:t>
            </a:r>
            <a:r>
              <a:rPr lang="en-US" dirty="0" err="1" smtClean="0"/>
              <a:t>máquina</a:t>
            </a:r>
            <a:endParaRPr lang="en-US" dirty="0" smtClean="0"/>
          </a:p>
          <a:p>
            <a:pPr fontAlgn="base"/>
            <a:r>
              <a:rPr lang="en-US" dirty="0" smtClean="0"/>
              <a:t>É um dos </a:t>
            </a:r>
            <a:r>
              <a:rPr lang="en-US" dirty="0" err="1" smtClean="0"/>
              <a:t>meios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conhecidos</a:t>
            </a:r>
            <a:r>
              <a:rPr lang="en-US" dirty="0" smtClean="0"/>
              <a:t> e </a:t>
            </a:r>
            <a:r>
              <a:rPr lang="en-US" dirty="0" err="1" smtClean="0"/>
              <a:t>práticos</a:t>
            </a:r>
            <a:r>
              <a:rPr lang="en-US" dirty="0" smtClean="0"/>
              <a:t> para o </a:t>
            </a:r>
            <a:r>
              <a:rPr lang="en-US" dirty="0" err="1" smtClean="0"/>
              <a:t>usuário</a:t>
            </a: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8480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Cookies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É </a:t>
            </a:r>
            <a:r>
              <a:rPr lang="en-US" dirty="0" err="1" smtClean="0"/>
              <a:t>visível</a:t>
            </a:r>
            <a:r>
              <a:rPr lang="en-US" dirty="0" smtClean="0"/>
              <a:t> no developer tools</a:t>
            </a:r>
          </a:p>
          <a:p>
            <a:pPr fontAlgn="base"/>
            <a:r>
              <a:rPr lang="en-US" dirty="0" smtClean="0"/>
              <a:t>Dura </a:t>
            </a:r>
            <a:r>
              <a:rPr lang="en-US" dirty="0" err="1" smtClean="0"/>
              <a:t>até</a:t>
            </a:r>
            <a:r>
              <a:rPr lang="en-US" dirty="0" smtClean="0"/>
              <a:t> o token </a:t>
            </a:r>
            <a:r>
              <a:rPr lang="en-US" dirty="0" err="1" smtClean="0"/>
              <a:t>expirar</a:t>
            </a:r>
            <a:r>
              <a:rPr lang="en-US" dirty="0" smtClean="0"/>
              <a:t>,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reinicie</a:t>
            </a:r>
            <a:r>
              <a:rPr lang="en-US" dirty="0" smtClean="0"/>
              <a:t> a </a:t>
            </a:r>
            <a:r>
              <a:rPr lang="en-US" dirty="0" err="1" smtClean="0"/>
              <a:t>máquina</a:t>
            </a:r>
            <a:endParaRPr lang="en-US" dirty="0" smtClean="0"/>
          </a:p>
          <a:p>
            <a:pPr fontAlgn="base"/>
            <a:r>
              <a:rPr lang="en-US" dirty="0" smtClean="0"/>
              <a:t>É um dos </a:t>
            </a:r>
            <a:r>
              <a:rPr lang="en-US" dirty="0" err="1" smtClean="0"/>
              <a:t>meios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conhecidos</a:t>
            </a:r>
            <a:r>
              <a:rPr lang="en-US" dirty="0" smtClean="0"/>
              <a:t> e </a:t>
            </a:r>
            <a:r>
              <a:rPr lang="en-US" dirty="0" err="1" smtClean="0"/>
              <a:t>práticos</a:t>
            </a:r>
            <a:r>
              <a:rPr lang="en-US" dirty="0" smtClean="0"/>
              <a:t> para o </a:t>
            </a:r>
            <a:r>
              <a:rPr lang="en-US" dirty="0" err="1" smtClean="0"/>
              <a:t>usuário</a:t>
            </a:r>
            <a:endParaRPr lang="en-US" dirty="0" smtClean="0"/>
          </a:p>
          <a:p>
            <a:pPr fontAlgn="base"/>
            <a:r>
              <a:rPr lang="en-US" dirty="0" smtClean="0"/>
              <a:t>É </a:t>
            </a:r>
            <a:r>
              <a:rPr lang="en-US" dirty="0" err="1" smtClean="0"/>
              <a:t>enviado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r>
              <a:rPr lang="en-US" dirty="0" smtClean="0"/>
              <a:t>, o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torna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inseguro</a:t>
            </a: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950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Utilizando</a:t>
            </a:r>
            <a:r>
              <a:rPr lang="en-US" dirty="0" smtClean="0"/>
              <a:t> session storage</a:t>
            </a:r>
          </a:p>
          <a:p>
            <a:pPr fontAlgn="base"/>
            <a:r>
              <a:rPr lang="en-US" dirty="0" err="1" smtClean="0"/>
              <a:t>Utilizando</a:t>
            </a:r>
            <a:r>
              <a:rPr lang="en-US" dirty="0" smtClean="0"/>
              <a:t> local storage</a:t>
            </a:r>
          </a:p>
          <a:p>
            <a:pPr fontAlgn="base"/>
            <a:r>
              <a:rPr lang="en-US" dirty="0" err="1" smtClean="0"/>
              <a:t>Utilizando</a:t>
            </a:r>
            <a:r>
              <a:rPr lang="en-US" dirty="0" smtClean="0"/>
              <a:t> cookies</a:t>
            </a:r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872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234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Bebas Neue</vt:lpstr>
      <vt:lpstr>FFF Tusj</vt:lpstr>
      <vt:lpstr>Tema do Office</vt:lpstr>
      <vt:lpstr>Módulo 7</vt:lpstr>
      <vt:lpstr>Módulo 7 - Agenda</vt:lpstr>
      <vt:lpstr>Segurança</vt:lpstr>
      <vt:lpstr>Armazenamento do Token</vt:lpstr>
      <vt:lpstr>Variável</vt:lpstr>
      <vt:lpstr>Session Storage</vt:lpstr>
      <vt:lpstr>Local Storage</vt:lpstr>
      <vt:lpstr>Cookies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76</cp:revision>
  <dcterms:created xsi:type="dcterms:W3CDTF">2015-02-23T22:14:06Z</dcterms:created>
  <dcterms:modified xsi:type="dcterms:W3CDTF">2015-06-12T12:07:22Z</dcterms:modified>
</cp:coreProperties>
</file>