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8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Módulo 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segurança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7 -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7 – Segurança em SPA</a:t>
            </a:r>
          </a:p>
          <a:p>
            <a:pPr lvl="1" fontAlgn="base"/>
            <a:r>
              <a:rPr lang="pt-BR" b="1" dirty="0"/>
              <a:t>Entendendo a Autenticação  via </a:t>
            </a:r>
            <a:r>
              <a:rPr lang="pt-BR" b="1" dirty="0" err="1"/>
              <a:t>token</a:t>
            </a:r>
            <a:endParaRPr lang="pt-BR" b="1" dirty="0"/>
          </a:p>
          <a:p>
            <a:pPr lvl="1" fontAlgn="base"/>
            <a:r>
              <a:rPr lang="pt-BR" b="1" dirty="0"/>
              <a:t>Onde armazenar o </a:t>
            </a:r>
            <a:r>
              <a:rPr lang="pt-BR" b="1" dirty="0" err="1"/>
              <a:t>token</a:t>
            </a:r>
            <a:r>
              <a:rPr lang="pt-BR" b="1" dirty="0"/>
              <a:t>?</a:t>
            </a:r>
          </a:p>
          <a:p>
            <a:pPr lvl="1" fontAlgn="base"/>
            <a:r>
              <a:rPr lang="pt-BR" b="1" dirty="0"/>
              <a:t>Enviando o </a:t>
            </a:r>
            <a:r>
              <a:rPr lang="pt-BR" b="1" dirty="0" err="1"/>
              <a:t>token</a:t>
            </a:r>
            <a:r>
              <a:rPr lang="pt-BR" b="1" dirty="0"/>
              <a:t> a cada requisição</a:t>
            </a:r>
          </a:p>
          <a:p>
            <a:pPr lvl="1" fontAlgn="base"/>
            <a:r>
              <a:rPr lang="pt-BR" b="1" dirty="0" err="1" smtClean="0"/>
              <a:t>logout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7 – Aula </a:t>
            </a:r>
            <a:r>
              <a:rPr lang="pt-BR" dirty="0" smtClean="0"/>
              <a:t>4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Realizando</a:t>
            </a:r>
            <a:r>
              <a:rPr lang="en-US" smtClean="0"/>
              <a:t> o logout</a:t>
            </a:r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872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40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Bebas Neue</vt:lpstr>
      <vt:lpstr>FFF Tusj</vt:lpstr>
      <vt:lpstr>Tema do Office</vt:lpstr>
      <vt:lpstr>Módulo 7</vt:lpstr>
      <vt:lpstr>Módulo 7 - Agenda</vt:lpstr>
      <vt:lpstr>Segurança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78</cp:revision>
  <dcterms:created xsi:type="dcterms:W3CDTF">2015-02-23T22:14:06Z</dcterms:created>
  <dcterms:modified xsi:type="dcterms:W3CDTF">2015-06-12T12:10:18Z</dcterms:modified>
</cp:coreProperties>
</file>