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68" r:id="rId5"/>
    <p:sldId id="369" r:id="rId6"/>
    <p:sldId id="371" r:id="rId7"/>
    <p:sldId id="372" r:id="rId8"/>
    <p:sldId id="373" r:id="rId9"/>
    <p:sldId id="374" r:id="rId10"/>
    <p:sldId id="375" r:id="rId11"/>
    <p:sldId id="37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 smtClean="0"/>
              <a:t>Escalando a aplicação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Interceptando as Rotas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É </a:t>
            </a:r>
            <a:r>
              <a:rPr lang="en-US" dirty="0" err="1" smtClean="0"/>
              <a:t>plenamente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interceptar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rota</a:t>
            </a:r>
            <a:r>
              <a:rPr lang="en-US" dirty="0" smtClean="0"/>
              <a:t> para </a:t>
            </a:r>
            <a:r>
              <a:rPr lang="en-US" dirty="0" err="1" smtClean="0"/>
              <a:t>tomar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ação</a:t>
            </a:r>
            <a:r>
              <a:rPr lang="en-US" dirty="0" smtClean="0"/>
              <a:t>.</a:t>
            </a:r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25" y="3063081"/>
            <a:ext cx="89725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93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dirty="0" err="1" smtClean="0"/>
              <a:t>rotas</a:t>
            </a:r>
            <a:endParaRPr lang="en-US" dirty="0" smtClean="0"/>
          </a:p>
          <a:p>
            <a:pPr fontAlgn="base"/>
            <a:r>
              <a:rPr lang="en-US" dirty="0" err="1" smtClean="0"/>
              <a:t>Interceptando</a:t>
            </a:r>
            <a:r>
              <a:rPr lang="en-US" dirty="0" smtClean="0"/>
              <a:t> </a:t>
            </a:r>
            <a:r>
              <a:rPr lang="en-US" dirty="0" err="1" smtClean="0"/>
              <a:t>rotas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4255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8 -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8 – Escalando A APLICAÇÃO</a:t>
            </a:r>
          </a:p>
          <a:p>
            <a:pPr lvl="1" fontAlgn="base"/>
            <a:r>
              <a:rPr lang="pt-BR" dirty="0"/>
              <a:t>Entendendo as Rotas</a:t>
            </a:r>
          </a:p>
          <a:p>
            <a:pPr lvl="1" fontAlgn="base"/>
            <a:r>
              <a:rPr lang="pt-BR" dirty="0"/>
              <a:t>Parâmetros nas rotas</a:t>
            </a:r>
          </a:p>
          <a:p>
            <a:pPr lvl="1" fontAlgn="base"/>
            <a:r>
              <a:rPr lang="pt-BR" dirty="0"/>
              <a:t>MODELO TRADICIONAL</a:t>
            </a:r>
          </a:p>
          <a:p>
            <a:pPr lvl="1" fontAlgn="base"/>
            <a:r>
              <a:rPr lang="pt-BR" dirty="0"/>
              <a:t>SEPARANDO A POR CONTEXTOS</a:t>
            </a:r>
          </a:p>
          <a:p>
            <a:pPr lvl="1" fontAlgn="base"/>
            <a:r>
              <a:rPr lang="pt-BR" dirty="0"/>
              <a:t>DISTRIBUINDO COMPONENTES</a:t>
            </a:r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Escalando a aplicação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smtClean="0"/>
              <a:t>Módulo </a:t>
            </a:r>
            <a:r>
              <a:rPr lang="pt-BR" smtClean="0"/>
              <a:t>8 </a:t>
            </a:r>
            <a:r>
              <a:rPr lang="pt-BR" dirty="0" smtClean="0"/>
              <a:t>– Aula 1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Definidas</a:t>
            </a:r>
            <a:r>
              <a:rPr lang="en-US" dirty="0" smtClean="0"/>
              <a:t> no .</a:t>
            </a:r>
            <a:r>
              <a:rPr lang="en-US" dirty="0" err="1" smtClean="0"/>
              <a:t>config</a:t>
            </a:r>
            <a:endParaRPr lang="en-US" dirty="0" smtClean="0"/>
          </a:p>
          <a:p>
            <a:pPr fontAlgn="base"/>
            <a:r>
              <a:rPr lang="en-US" dirty="0" err="1" smtClean="0"/>
              <a:t>Requer</a:t>
            </a:r>
            <a:r>
              <a:rPr lang="en-US" dirty="0" smtClean="0"/>
              <a:t> </a:t>
            </a:r>
            <a:r>
              <a:rPr lang="en-US" dirty="0" err="1" smtClean="0"/>
              <a:t>uso</a:t>
            </a:r>
            <a:r>
              <a:rPr lang="en-US" dirty="0" smtClean="0"/>
              <a:t> do angular-route (</a:t>
            </a:r>
            <a:r>
              <a:rPr lang="en-US" dirty="0" err="1" smtClean="0"/>
              <a:t>ngroute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err="1" smtClean="0"/>
              <a:t>Mapeia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 para um controller e </a:t>
            </a:r>
            <a:r>
              <a:rPr lang="en-US" dirty="0" err="1" smtClean="0"/>
              <a:t>uma</a:t>
            </a:r>
            <a:r>
              <a:rPr lang="en-US" dirty="0" smtClean="0"/>
              <a:t> view</a:t>
            </a:r>
          </a:p>
          <a:p>
            <a:pPr fontAlgn="base"/>
            <a:r>
              <a:rPr lang="en-US" dirty="0" err="1" smtClean="0"/>
              <a:t>Definidas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o $</a:t>
            </a:r>
            <a:r>
              <a:rPr lang="en-US" dirty="0" err="1" smtClean="0"/>
              <a:t>routeprovider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9009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Mapeamento de Rotas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.when – Dada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determinada</a:t>
            </a:r>
            <a:r>
              <a:rPr lang="en-US" dirty="0" smtClean="0"/>
              <a:t> </a:t>
            </a:r>
            <a:r>
              <a:rPr lang="en-US" dirty="0" err="1" smtClean="0"/>
              <a:t>rota</a:t>
            </a:r>
            <a:r>
              <a:rPr lang="en-US" dirty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mapeamento</a:t>
            </a:r>
            <a:endParaRPr lang="en-US" dirty="0" smtClean="0"/>
          </a:p>
          <a:p>
            <a:pPr fontAlgn="base"/>
            <a:r>
              <a:rPr lang="en-US" dirty="0" smtClean="0"/>
              <a:t>.otherwise –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encontre</a:t>
            </a:r>
            <a:r>
              <a:rPr lang="en-US" dirty="0" smtClean="0"/>
              <a:t> </a:t>
            </a:r>
            <a:r>
              <a:rPr lang="en-US" dirty="0" err="1" smtClean="0"/>
              <a:t>nenhuma</a:t>
            </a:r>
            <a:r>
              <a:rPr lang="en-US" dirty="0" smtClean="0"/>
              <a:t> </a:t>
            </a:r>
            <a:r>
              <a:rPr lang="en-US" dirty="0" err="1" smtClean="0"/>
              <a:t>rota</a:t>
            </a:r>
            <a:r>
              <a:rPr lang="en-US" dirty="0" smtClean="0"/>
              <a:t>, </a:t>
            </a:r>
            <a:r>
              <a:rPr lang="en-US" dirty="0" err="1" smtClean="0"/>
              <a:t>utiliza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663" y="3131450"/>
            <a:ext cx="8589738" cy="28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94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Mapeamento de Rotas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Controller – </a:t>
            </a:r>
            <a:r>
              <a:rPr lang="en-US" dirty="0" err="1" smtClean="0"/>
              <a:t>mapeia</a:t>
            </a:r>
            <a:r>
              <a:rPr lang="en-US" dirty="0" smtClean="0"/>
              <a:t> o controller 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invocado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navegar</a:t>
            </a:r>
            <a:r>
              <a:rPr lang="en-US" dirty="0" smtClean="0"/>
              <a:t> para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rota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3326585"/>
            <a:ext cx="101060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09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Mapeamento de Rotas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Controlleras</a:t>
            </a:r>
            <a:r>
              <a:rPr lang="en-US" dirty="0" smtClean="0"/>
              <a:t> – boa </a:t>
            </a:r>
            <a:r>
              <a:rPr lang="en-US" dirty="0" err="1" smtClean="0"/>
              <a:t>prática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escrita</a:t>
            </a:r>
            <a:r>
              <a:rPr lang="en-US" dirty="0" smtClean="0"/>
              <a:t> de controllers (*)</a:t>
            </a:r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2944019"/>
            <a:ext cx="101060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55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Mapeamento de Rotas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Templateurl</a:t>
            </a:r>
            <a:r>
              <a:rPr lang="en-US" dirty="0" smtClean="0"/>
              <a:t> – </a:t>
            </a:r>
            <a:r>
              <a:rPr lang="en-US" dirty="0" err="1" smtClean="0"/>
              <a:t>caminho</a:t>
            </a:r>
            <a:r>
              <a:rPr lang="en-US" dirty="0" smtClean="0"/>
              <a:t> para a view</a:t>
            </a:r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2944019"/>
            <a:ext cx="101060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4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Mapeamento de Rotas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authorize – </a:t>
            </a:r>
            <a:r>
              <a:rPr lang="en-US" dirty="0" err="1" smtClean="0"/>
              <a:t>parâmetro</a:t>
            </a:r>
            <a:r>
              <a:rPr lang="en-US" dirty="0" smtClean="0"/>
              <a:t> </a:t>
            </a:r>
            <a:r>
              <a:rPr lang="en-US" dirty="0" err="1" smtClean="0"/>
              <a:t>adicional</a:t>
            </a:r>
            <a:r>
              <a:rPr lang="en-US" dirty="0" smtClean="0"/>
              <a:t> (</a:t>
            </a:r>
            <a:r>
              <a:rPr lang="en-US" dirty="0" err="1" smtClean="0"/>
              <a:t>Variável</a:t>
            </a:r>
            <a:r>
              <a:rPr lang="en-US" dirty="0" smtClean="0"/>
              <a:t>)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neste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é </a:t>
            </a:r>
            <a:r>
              <a:rPr lang="en-US" dirty="0" err="1" smtClean="0"/>
              <a:t>usado</a:t>
            </a:r>
            <a:r>
              <a:rPr lang="en-US" dirty="0" smtClean="0"/>
              <a:t> para </a:t>
            </a:r>
            <a:r>
              <a:rPr lang="en-US" dirty="0" err="1" smtClean="0"/>
              <a:t>restringir</a:t>
            </a:r>
            <a:r>
              <a:rPr lang="en-US" dirty="0" smtClean="0"/>
              <a:t> a </a:t>
            </a:r>
            <a:r>
              <a:rPr lang="en-US" dirty="0" err="1" smtClean="0"/>
              <a:t>rota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para </a:t>
            </a:r>
            <a:r>
              <a:rPr lang="en-US" dirty="0" err="1" smtClean="0"/>
              <a:t>usuários</a:t>
            </a:r>
            <a:r>
              <a:rPr lang="en-US" dirty="0" smtClean="0"/>
              <a:t> </a:t>
            </a:r>
            <a:r>
              <a:rPr lang="en-US" dirty="0" err="1" smtClean="0"/>
              <a:t>logados</a:t>
            </a:r>
            <a:r>
              <a:rPr lang="en-US" dirty="0" smtClean="0"/>
              <a:t>.</a:t>
            </a:r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2944019"/>
            <a:ext cx="101060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8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167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Bebas Neue</vt:lpstr>
      <vt:lpstr>FFF Tusj</vt:lpstr>
      <vt:lpstr>Tema do Office</vt:lpstr>
      <vt:lpstr>Módulo 8</vt:lpstr>
      <vt:lpstr>Módulo 8 - Agenda</vt:lpstr>
      <vt:lpstr>Escalando a aplicação</vt:lpstr>
      <vt:lpstr>Rotas</vt:lpstr>
      <vt:lpstr>Mapeamento de Rotas</vt:lpstr>
      <vt:lpstr>Mapeamento de Rotas</vt:lpstr>
      <vt:lpstr>Mapeamento de Rotas</vt:lpstr>
      <vt:lpstr>Mapeamento de Rotas</vt:lpstr>
      <vt:lpstr>Mapeamento de Rotas</vt:lpstr>
      <vt:lpstr>Interceptando as Rotas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77</cp:revision>
  <dcterms:created xsi:type="dcterms:W3CDTF">2015-02-23T22:14:06Z</dcterms:created>
  <dcterms:modified xsi:type="dcterms:W3CDTF">2015-06-12T12:49:35Z</dcterms:modified>
</cp:coreProperties>
</file>