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86" r:id="rId3"/>
    <p:sldId id="347" r:id="rId4"/>
    <p:sldId id="368" r:id="rId5"/>
    <p:sldId id="376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83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02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12/06/2015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9201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12/06/2015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090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12/06/2015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4239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12/06/2015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4950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12/06/2015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7562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12/06/2015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67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12/06/2015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6792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12/06/2015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9511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12/06/2015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0571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12/06/2015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7296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12/06/2015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3339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A889A-630D-4AE9-9509-7F3A71457833}" type="datetimeFigureOut">
              <a:rPr lang="pt-BR" smtClean="0"/>
              <a:t>12/06/2015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6295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Módulo 8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type="body" idx="1"/>
          </p:nvPr>
        </p:nvSpPr>
        <p:spPr/>
        <p:txBody>
          <a:bodyPr numCol="2">
            <a:normAutofit/>
          </a:bodyPr>
          <a:lstStyle/>
          <a:p>
            <a:pPr fontAlgn="base"/>
            <a:r>
              <a:rPr lang="pt-BR" b="1" dirty="0" smtClean="0"/>
              <a:t>Escalando a aplicação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441431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Módulo 8 - Agenda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 fontAlgn="base"/>
            <a:r>
              <a:rPr lang="pt-BR" b="1" dirty="0"/>
              <a:t>Módulo 8 – Escalando A APLICAÇÃO</a:t>
            </a:r>
          </a:p>
          <a:p>
            <a:pPr lvl="1" fontAlgn="base"/>
            <a:r>
              <a:rPr lang="pt-BR" dirty="0"/>
              <a:t>Entendendo as Rotas</a:t>
            </a:r>
          </a:p>
          <a:p>
            <a:pPr lvl="1" fontAlgn="base"/>
            <a:r>
              <a:rPr lang="pt-BR" dirty="0"/>
              <a:t>Parâmetros nas rotas</a:t>
            </a:r>
          </a:p>
          <a:p>
            <a:pPr lvl="1" fontAlgn="base"/>
            <a:r>
              <a:rPr lang="pt-BR" dirty="0"/>
              <a:t>MODELO TRADICIONAL</a:t>
            </a:r>
          </a:p>
          <a:p>
            <a:pPr lvl="1" fontAlgn="base"/>
            <a:r>
              <a:rPr lang="pt-BR" dirty="0"/>
              <a:t>SEPARANDO A POR CONTEXTOS</a:t>
            </a:r>
          </a:p>
          <a:p>
            <a:pPr lvl="1" fontAlgn="base"/>
            <a:r>
              <a:rPr lang="pt-BR" dirty="0"/>
              <a:t>DISTRIBUINDO COMPONENTES</a:t>
            </a:r>
          </a:p>
        </p:txBody>
      </p:sp>
    </p:spTree>
    <p:extLst>
      <p:ext uri="{BB962C8B-B14F-4D97-AF65-F5344CB8AC3E}">
        <p14:creationId xmlns:p14="http://schemas.microsoft.com/office/powerpoint/2010/main" val="27858770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Escalando a aplicação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>
              <a:spcBef>
                <a:spcPts val="1000"/>
              </a:spcBef>
            </a:pPr>
            <a:r>
              <a:rPr lang="pt-BR" smtClean="0"/>
              <a:t>Módulo </a:t>
            </a:r>
            <a:r>
              <a:rPr lang="pt-BR" smtClean="0"/>
              <a:t>8 </a:t>
            </a:r>
            <a:r>
              <a:rPr lang="pt-BR" dirty="0" smtClean="0"/>
              <a:t>– Aula 2</a:t>
            </a:r>
          </a:p>
        </p:txBody>
      </p:sp>
    </p:spTree>
    <p:extLst>
      <p:ext uri="{BB962C8B-B14F-4D97-AF65-F5344CB8AC3E}">
        <p14:creationId xmlns:p14="http://schemas.microsoft.com/office/powerpoint/2010/main" val="8087558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Parâmetros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 smtClean="0"/>
              <a:t>São </a:t>
            </a:r>
            <a:r>
              <a:rPr lang="en-US" dirty="0" err="1" smtClean="0"/>
              <a:t>definidos</a:t>
            </a:r>
            <a:r>
              <a:rPr lang="en-US" dirty="0" smtClean="0"/>
              <a:t> </a:t>
            </a:r>
            <a:r>
              <a:rPr lang="en-US" dirty="0" err="1" smtClean="0"/>
              <a:t>nas</a:t>
            </a:r>
            <a:r>
              <a:rPr lang="en-US" dirty="0" smtClean="0"/>
              <a:t> </a:t>
            </a:r>
            <a:r>
              <a:rPr lang="en-US" dirty="0" err="1" smtClean="0"/>
              <a:t>rotas</a:t>
            </a:r>
            <a:r>
              <a:rPr lang="en-US" dirty="0" smtClean="0"/>
              <a:t>, </a:t>
            </a:r>
            <a:r>
              <a:rPr lang="en-US" dirty="0" err="1" smtClean="0"/>
              <a:t>utilizando</a:t>
            </a:r>
            <a:r>
              <a:rPr lang="en-US" dirty="0" smtClean="0"/>
              <a:t> “:”</a:t>
            </a:r>
          </a:p>
          <a:p>
            <a:pPr fontAlgn="base"/>
            <a:r>
              <a:rPr lang="en-US" dirty="0" smtClean="0"/>
              <a:t>São </a:t>
            </a:r>
            <a:r>
              <a:rPr lang="en-US" dirty="0" err="1" smtClean="0"/>
              <a:t>obtidos</a:t>
            </a:r>
            <a:r>
              <a:rPr lang="en-US" dirty="0" smtClean="0"/>
              <a:t> </a:t>
            </a:r>
            <a:r>
              <a:rPr lang="en-US" dirty="0" err="1" smtClean="0"/>
              <a:t>nos</a:t>
            </a:r>
            <a:r>
              <a:rPr lang="en-US" dirty="0" smtClean="0"/>
              <a:t> controllers </a:t>
            </a:r>
            <a:r>
              <a:rPr lang="en-US" dirty="0" err="1" smtClean="0"/>
              <a:t>através</a:t>
            </a:r>
            <a:r>
              <a:rPr lang="en-US" dirty="0" smtClean="0"/>
              <a:t> do $</a:t>
            </a:r>
            <a:r>
              <a:rPr lang="en-US" dirty="0" err="1" smtClean="0"/>
              <a:t>routeparams</a:t>
            </a:r>
            <a:endParaRPr lang="en-US" dirty="0" smtClean="0"/>
          </a:p>
          <a:p>
            <a:pPr fontAlgn="base"/>
            <a:endParaRPr lang="en-US" dirty="0" smtClean="0"/>
          </a:p>
          <a:p>
            <a:pPr fontAlgn="base"/>
            <a:endParaRPr lang="en-US" dirty="0" smtClean="0"/>
          </a:p>
          <a:p>
            <a:pPr fontAlgn="base"/>
            <a:endParaRPr lang="en-US" dirty="0" smtClean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091656"/>
            <a:ext cx="7772400" cy="1819275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7600" y="4989878"/>
            <a:ext cx="6286500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0090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Demo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dirty="0" err="1" smtClean="0"/>
              <a:t>Utilizando</a:t>
            </a:r>
            <a:r>
              <a:rPr lang="en-US" dirty="0" smtClean="0"/>
              <a:t> </a:t>
            </a:r>
            <a:r>
              <a:rPr lang="en-US" dirty="0" err="1" smtClean="0"/>
              <a:t>parâmetros</a:t>
            </a:r>
            <a:r>
              <a:rPr lang="en-US" dirty="0" smtClean="0"/>
              <a:t> </a:t>
            </a:r>
            <a:r>
              <a:rPr lang="en-US" dirty="0" err="1" smtClean="0"/>
              <a:t>nas</a:t>
            </a:r>
            <a:r>
              <a:rPr lang="en-US" dirty="0" smtClean="0"/>
              <a:t> </a:t>
            </a:r>
            <a:r>
              <a:rPr lang="en-US" dirty="0" err="1" smtClean="0"/>
              <a:t>rotas</a:t>
            </a:r>
            <a:endParaRPr lang="en-US" dirty="0" smtClean="0"/>
          </a:p>
          <a:p>
            <a:pPr fontAlgn="base"/>
            <a:endParaRPr lang="en-US" dirty="0" smtClean="0"/>
          </a:p>
          <a:p>
            <a:pPr fontAlgn="base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842552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Personalizada 1">
      <a:dk1>
        <a:srgbClr val="FFFFFF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ersonalizada 1">
      <a:majorFont>
        <a:latin typeface="FFF Tusj"/>
        <a:ea typeface=""/>
        <a:cs typeface=""/>
      </a:majorFont>
      <a:minorFont>
        <a:latin typeface="Bebas Neue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695</TotalTime>
  <Words>58</Words>
  <Application>Microsoft Office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Bebas Neue</vt:lpstr>
      <vt:lpstr>FFF Tusj</vt:lpstr>
      <vt:lpstr>Tema do Office</vt:lpstr>
      <vt:lpstr>Módulo 8</vt:lpstr>
      <vt:lpstr>Módulo 8 - Agenda</vt:lpstr>
      <vt:lpstr>Escalando a aplicação</vt:lpstr>
      <vt:lpstr>Parâmetros</vt:lpstr>
      <vt:lpstr>Demo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Single Page Applications</dc:title>
  <dc:creator>andrebaltieri</dc:creator>
  <cp:lastModifiedBy>Andre Baltieri</cp:lastModifiedBy>
  <cp:revision>79</cp:revision>
  <dcterms:created xsi:type="dcterms:W3CDTF">2015-02-23T22:14:06Z</dcterms:created>
  <dcterms:modified xsi:type="dcterms:W3CDTF">2015-06-12T12:49:22Z</dcterms:modified>
</cp:coreProperties>
</file>