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9" r:id="rId8"/>
    <p:sldId id="380" r:id="rId9"/>
    <p:sldId id="37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Escalando 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– Escalando A APLICAÇÃO</a:t>
            </a:r>
          </a:p>
          <a:p>
            <a:pPr lvl="1" fontAlgn="base"/>
            <a:r>
              <a:rPr lang="pt-BR" dirty="0"/>
              <a:t>Entendendo as Rotas</a:t>
            </a:r>
          </a:p>
          <a:p>
            <a:pPr lvl="1" fontAlgn="base"/>
            <a:r>
              <a:rPr lang="pt-BR" dirty="0"/>
              <a:t>Parâmetros nas rotas</a:t>
            </a:r>
          </a:p>
          <a:p>
            <a:pPr lvl="1" fontAlgn="base"/>
            <a:r>
              <a:rPr lang="pt-BR" dirty="0"/>
              <a:t>MODELO TRADICIONAL</a:t>
            </a:r>
          </a:p>
          <a:p>
            <a:pPr lvl="1" fontAlgn="base"/>
            <a:r>
              <a:rPr lang="pt-BR" dirty="0"/>
              <a:t>SEPARANDO A POR CONTEXTOS</a:t>
            </a:r>
          </a:p>
          <a:p>
            <a:pPr lvl="1" fontAlgn="base"/>
            <a:r>
              <a:rPr lang="pt-BR" dirty="0"/>
              <a:t>DISTRIBUINDO COMPONENTES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Escalando 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8 </a:t>
            </a:r>
            <a:r>
              <a:rPr lang="pt-BR" dirty="0" smtClean="0"/>
              <a:t>– Aula 3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tradicional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Angular se </a:t>
            </a:r>
            <a:r>
              <a:rPr lang="en-US" dirty="0" err="1" smtClean="0"/>
              <a:t>baseia</a:t>
            </a:r>
            <a:r>
              <a:rPr lang="en-US" dirty="0" smtClean="0"/>
              <a:t> no </a:t>
            </a:r>
            <a:r>
              <a:rPr lang="en-US" dirty="0" err="1" smtClean="0"/>
              <a:t>mvc</a:t>
            </a:r>
            <a:r>
              <a:rPr lang="en-US" dirty="0" smtClean="0"/>
              <a:t>(*)</a:t>
            </a:r>
          </a:p>
          <a:p>
            <a:pPr fontAlgn="base"/>
            <a:r>
              <a:rPr lang="en-US" dirty="0" smtClean="0"/>
              <a:t>Models – São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retornados</a:t>
            </a:r>
            <a:r>
              <a:rPr lang="en-US" dirty="0" smtClean="0"/>
              <a:t> do </a:t>
            </a:r>
            <a:r>
              <a:rPr lang="en-US" dirty="0" err="1" smtClean="0"/>
              <a:t>serviço</a:t>
            </a:r>
            <a:endParaRPr lang="en-US" dirty="0" smtClean="0"/>
          </a:p>
          <a:p>
            <a:pPr fontAlgn="base"/>
            <a:r>
              <a:rPr lang="en-US" dirty="0" smtClean="0"/>
              <a:t>Views – </a:t>
            </a:r>
            <a:r>
              <a:rPr lang="en-US" dirty="0" err="1" smtClean="0"/>
              <a:t>seus</a:t>
            </a:r>
            <a:r>
              <a:rPr lang="en-US" dirty="0" smtClean="0"/>
              <a:t> templates HTML</a:t>
            </a:r>
          </a:p>
          <a:p>
            <a:pPr fontAlgn="base"/>
            <a:r>
              <a:rPr lang="en-US" dirty="0" smtClean="0"/>
              <a:t>Controllers – </a:t>
            </a:r>
            <a:r>
              <a:rPr lang="en-US" dirty="0" err="1" smtClean="0"/>
              <a:t>seus</a:t>
            </a:r>
            <a:r>
              <a:rPr lang="en-US" dirty="0" smtClean="0"/>
              <a:t> scripts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interagem</a:t>
            </a:r>
            <a:r>
              <a:rPr lang="en-US" dirty="0" smtClean="0"/>
              <a:t> com view/model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tradicional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 smtClean="0"/>
          </a:p>
          <a:p>
            <a:pPr fontAlgn="base"/>
            <a:r>
              <a:rPr lang="en-US" dirty="0" err="1" smtClean="0"/>
              <a:t>Wwwroot</a:t>
            </a:r>
            <a:endParaRPr lang="en-US" dirty="0" smtClean="0"/>
          </a:p>
          <a:p>
            <a:pPr lvl="1" fontAlgn="base"/>
            <a:r>
              <a:rPr lang="en-US" dirty="0" smtClean="0"/>
              <a:t>App</a:t>
            </a:r>
          </a:p>
          <a:p>
            <a:pPr lvl="2" fontAlgn="base"/>
            <a:r>
              <a:rPr lang="en-US" dirty="0" smtClean="0"/>
              <a:t>Config.js</a:t>
            </a:r>
          </a:p>
          <a:p>
            <a:pPr lvl="2" fontAlgn="base"/>
            <a:r>
              <a:rPr lang="en-US" dirty="0" smtClean="0"/>
              <a:t>Routes.js</a:t>
            </a:r>
          </a:p>
          <a:p>
            <a:pPr lvl="2" fontAlgn="base"/>
            <a:r>
              <a:rPr lang="en-US" dirty="0" smtClean="0"/>
              <a:t>data</a:t>
            </a:r>
            <a:endParaRPr lang="en-US" dirty="0" smtClean="0"/>
          </a:p>
          <a:p>
            <a:pPr lvl="2" fontAlgn="base"/>
            <a:r>
              <a:rPr lang="en-US" dirty="0" smtClean="0"/>
              <a:t>Controllers</a:t>
            </a:r>
          </a:p>
          <a:p>
            <a:pPr lvl="3" fontAlgn="base"/>
            <a:r>
              <a:rPr lang="en-US" dirty="0" smtClean="0"/>
              <a:t>Home-controller.js</a:t>
            </a:r>
          </a:p>
          <a:p>
            <a:pPr lvl="2" fontAlgn="base"/>
            <a:r>
              <a:rPr lang="en-US" dirty="0" smtClean="0"/>
              <a:t>Views</a:t>
            </a:r>
          </a:p>
          <a:p>
            <a:pPr lvl="3" fontAlgn="base"/>
            <a:r>
              <a:rPr lang="en-US" dirty="0" smtClean="0"/>
              <a:t>Index.html</a:t>
            </a:r>
          </a:p>
          <a:p>
            <a:pPr lvl="1" fontAlgn="base"/>
            <a:r>
              <a:rPr lang="en-US" dirty="0" smtClean="0"/>
              <a:t>Content</a:t>
            </a:r>
          </a:p>
          <a:p>
            <a:pPr lvl="2" fontAlgn="base"/>
            <a:r>
              <a:rPr lang="en-US" dirty="0" err="1" smtClean="0"/>
              <a:t>Css</a:t>
            </a:r>
            <a:endParaRPr lang="en-US" dirty="0" smtClean="0"/>
          </a:p>
          <a:p>
            <a:pPr lvl="2" fontAlgn="base"/>
            <a:r>
              <a:rPr lang="en-US" dirty="0" err="1" smtClean="0"/>
              <a:t>Js</a:t>
            </a:r>
            <a:endParaRPr lang="en-US" dirty="0" smtClean="0"/>
          </a:p>
          <a:p>
            <a:pPr lvl="2" fontAlgn="base"/>
            <a:r>
              <a:rPr lang="en-US" dirty="0" err="1" smtClean="0"/>
              <a:t>img</a:t>
            </a:r>
            <a:endParaRPr lang="en-US" dirty="0" smtClean="0"/>
          </a:p>
          <a:p>
            <a:pPr lvl="1" fontAlgn="base"/>
            <a:r>
              <a:rPr lang="en-US" dirty="0" smtClean="0"/>
              <a:t>Index.html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52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tradicional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, com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endParaRPr lang="en-US" dirty="0" smtClean="0"/>
          </a:p>
          <a:p>
            <a:pPr fontAlgn="base"/>
            <a:r>
              <a:rPr lang="en-US" dirty="0" smtClean="0"/>
              <a:t>A </a:t>
            </a:r>
            <a:r>
              <a:rPr lang="en-US" dirty="0" err="1" smtClean="0"/>
              <a:t>ideia</a:t>
            </a:r>
            <a:r>
              <a:rPr lang="en-US" dirty="0" smtClean="0"/>
              <a:t> de utilizer um controller para </a:t>
            </a:r>
            <a:r>
              <a:rPr lang="en-US" dirty="0" err="1" smtClean="0"/>
              <a:t>cada</a:t>
            </a:r>
            <a:r>
              <a:rPr lang="en-US" dirty="0" smtClean="0"/>
              <a:t> action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inflar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endParaRPr lang="en-US" dirty="0" smtClean="0"/>
          </a:p>
          <a:p>
            <a:pPr fontAlgn="base"/>
            <a:r>
              <a:rPr lang="en-US" dirty="0" smtClean="0"/>
              <a:t>O </a:t>
            </a:r>
            <a:r>
              <a:rPr lang="en-US" dirty="0" err="1" smtClean="0"/>
              <a:t>crescimento</a:t>
            </a:r>
            <a:r>
              <a:rPr lang="en-US" dirty="0" smtClean="0"/>
              <a:t> da </a:t>
            </a:r>
            <a:r>
              <a:rPr lang="en-US" dirty="0" err="1" smtClean="0"/>
              <a:t>criação</a:t>
            </a:r>
            <a:r>
              <a:rPr lang="en-US" dirty="0" smtClean="0"/>
              <a:t> de views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tornar</a:t>
            </a:r>
            <a:r>
              <a:rPr lang="en-US" dirty="0" smtClean="0"/>
              <a:t> a pasta </a:t>
            </a:r>
            <a:r>
              <a:rPr lang="en-US" dirty="0" err="1" smtClean="0"/>
              <a:t>desorganizada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583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tradicional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Melhorando</a:t>
            </a:r>
            <a:r>
              <a:rPr lang="en-US" dirty="0" smtClean="0"/>
              <a:t>….</a:t>
            </a:r>
          </a:p>
          <a:p>
            <a:pPr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smtClean="0"/>
              <a:t>Controllers</a:t>
            </a:r>
          </a:p>
          <a:p>
            <a:pPr lvl="2" fontAlgn="base"/>
            <a:r>
              <a:rPr lang="en-US" dirty="0" smtClean="0"/>
              <a:t>User-create.controller.js</a:t>
            </a:r>
          </a:p>
          <a:p>
            <a:pPr lvl="2" fontAlgn="base"/>
            <a:r>
              <a:rPr lang="en-US" dirty="0" smtClean="0"/>
              <a:t>User-update.controller.js</a:t>
            </a:r>
          </a:p>
          <a:p>
            <a:pPr lvl="1" fontAlgn="base"/>
            <a:r>
              <a:rPr lang="en-US" dirty="0" smtClean="0"/>
              <a:t>Views</a:t>
            </a:r>
          </a:p>
          <a:p>
            <a:pPr lvl="2" fontAlgn="base"/>
            <a:r>
              <a:rPr lang="en-US" dirty="0" smtClean="0"/>
              <a:t>User-create.view.html</a:t>
            </a:r>
          </a:p>
          <a:p>
            <a:pPr lvl="2" fontAlgn="base"/>
            <a:r>
              <a:rPr lang="en-US" dirty="0" smtClean="0"/>
              <a:t>User.update.view.html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31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tradicional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Melhorando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….</a:t>
            </a:r>
          </a:p>
          <a:p>
            <a:pPr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smtClean="0"/>
              <a:t>Controllers</a:t>
            </a:r>
          </a:p>
          <a:p>
            <a:pPr lvl="2" fontAlgn="base"/>
            <a:r>
              <a:rPr lang="en-US" dirty="0" smtClean="0"/>
              <a:t>user</a:t>
            </a:r>
          </a:p>
          <a:p>
            <a:pPr lvl="3" fontAlgn="base"/>
            <a:r>
              <a:rPr lang="en-US" dirty="0" smtClean="0"/>
              <a:t>User-create.controller.js</a:t>
            </a:r>
          </a:p>
          <a:p>
            <a:pPr lvl="3" fontAlgn="base"/>
            <a:r>
              <a:rPr lang="en-US" dirty="0" smtClean="0"/>
              <a:t>User-update.controller.js</a:t>
            </a:r>
          </a:p>
          <a:p>
            <a:pPr lvl="1" fontAlgn="base"/>
            <a:r>
              <a:rPr lang="en-US" dirty="0" smtClean="0"/>
              <a:t>Views</a:t>
            </a:r>
          </a:p>
          <a:p>
            <a:pPr lvl="2" fontAlgn="base"/>
            <a:r>
              <a:rPr lang="en-US" dirty="0" smtClean="0"/>
              <a:t>user</a:t>
            </a:r>
          </a:p>
          <a:p>
            <a:pPr lvl="3" fontAlgn="base"/>
            <a:r>
              <a:rPr lang="en-US" dirty="0" smtClean="0"/>
              <a:t>User-create.view.html</a:t>
            </a:r>
          </a:p>
          <a:p>
            <a:pPr lvl="3" fontAlgn="base"/>
            <a:r>
              <a:rPr lang="en-US" dirty="0" smtClean="0"/>
              <a:t>User.update.view.html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98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Organizando</a:t>
            </a:r>
            <a:r>
              <a:rPr lang="en-US" dirty="0" smtClean="0"/>
              <a:t> controllers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endParaRPr lang="en-US" dirty="0" smtClean="0"/>
          </a:p>
          <a:p>
            <a:pPr fontAlgn="base"/>
            <a:r>
              <a:rPr lang="en-US" dirty="0" err="1" smtClean="0"/>
              <a:t>Organizando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pastas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Bebas Neue</vt:lpstr>
      <vt:lpstr>FFF Tusj</vt:lpstr>
      <vt:lpstr>Tema do Office</vt:lpstr>
      <vt:lpstr>Módulo 8</vt:lpstr>
      <vt:lpstr>Módulo 8 - Agenda</vt:lpstr>
      <vt:lpstr>Escalando a aplicação</vt:lpstr>
      <vt:lpstr>Modelo tradicional</vt:lpstr>
      <vt:lpstr>Modelo tradicional</vt:lpstr>
      <vt:lpstr>Modelo tradicional</vt:lpstr>
      <vt:lpstr>Modelo tradicional</vt:lpstr>
      <vt:lpstr>Modelo tradicional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81</cp:revision>
  <dcterms:created xsi:type="dcterms:W3CDTF">2015-02-23T22:14:06Z</dcterms:created>
  <dcterms:modified xsi:type="dcterms:W3CDTF">2015-06-12T12:48:23Z</dcterms:modified>
</cp:coreProperties>
</file>