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347" r:id="rId4"/>
    <p:sldId id="368" r:id="rId5"/>
    <p:sldId id="377" r:id="rId6"/>
    <p:sldId id="378" r:id="rId7"/>
    <p:sldId id="37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20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9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23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5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56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679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51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57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33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889A-630D-4AE9-9509-7F3A71457833}" type="datetimeFigureOut">
              <a:rPr lang="pt-BR" smtClean="0"/>
              <a:t>12/06/2015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75296-615C-4F24-857A-30BFC360DA9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29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type="body" idx="1"/>
          </p:nvPr>
        </p:nvSpPr>
        <p:spPr/>
        <p:txBody>
          <a:bodyPr numCol="2">
            <a:normAutofit/>
          </a:bodyPr>
          <a:lstStyle/>
          <a:p>
            <a:pPr fontAlgn="base"/>
            <a:r>
              <a:rPr lang="pt-BR" b="1" dirty="0" smtClean="0"/>
              <a:t>Escalando 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1431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Módulo 8 - Agenda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fontAlgn="base"/>
            <a:r>
              <a:rPr lang="pt-BR" b="1" dirty="0"/>
              <a:t>Módulo 8 – Escalando A APLICAÇÃO</a:t>
            </a:r>
          </a:p>
          <a:p>
            <a:pPr lvl="1" fontAlgn="base"/>
            <a:r>
              <a:rPr lang="pt-BR" dirty="0"/>
              <a:t>Entendendo as Rotas</a:t>
            </a:r>
          </a:p>
          <a:p>
            <a:pPr lvl="1" fontAlgn="base"/>
            <a:r>
              <a:rPr lang="pt-BR" dirty="0"/>
              <a:t>Parâmetros nas rotas</a:t>
            </a:r>
          </a:p>
          <a:p>
            <a:pPr lvl="1" fontAlgn="base"/>
            <a:r>
              <a:rPr lang="pt-BR" dirty="0"/>
              <a:t>MODELO TRADICIONAL</a:t>
            </a:r>
          </a:p>
          <a:p>
            <a:pPr lvl="1" fontAlgn="base"/>
            <a:r>
              <a:rPr lang="pt-BR" dirty="0"/>
              <a:t>SEPARANDO A POR CONTEXTOS</a:t>
            </a:r>
          </a:p>
          <a:p>
            <a:pPr lvl="1" fontAlgn="base"/>
            <a:r>
              <a:rPr lang="pt-BR" dirty="0"/>
              <a:t>DISTRIBUINDO COMPONENTES</a:t>
            </a:r>
          </a:p>
        </p:txBody>
      </p:sp>
    </p:spTree>
    <p:extLst>
      <p:ext uri="{BB962C8B-B14F-4D97-AF65-F5344CB8AC3E}">
        <p14:creationId xmlns:p14="http://schemas.microsoft.com/office/powerpoint/2010/main" val="2785877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Escalando a aplicação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1000"/>
              </a:spcBef>
            </a:pPr>
            <a:r>
              <a:rPr lang="pt-BR" dirty="0" smtClean="0"/>
              <a:t>Módulo </a:t>
            </a:r>
            <a:r>
              <a:rPr lang="pt-BR" dirty="0" smtClean="0"/>
              <a:t>8 </a:t>
            </a:r>
            <a:r>
              <a:rPr lang="pt-BR" dirty="0" smtClean="0"/>
              <a:t>– Aula 4</a:t>
            </a:r>
          </a:p>
        </p:txBody>
      </p:sp>
    </p:spTree>
    <p:extLst>
      <p:ext uri="{BB962C8B-B14F-4D97-AF65-F5344CB8AC3E}">
        <p14:creationId xmlns:p14="http://schemas.microsoft.com/office/powerpoint/2010/main" val="808755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Contextos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Segue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princípios</a:t>
            </a:r>
            <a:r>
              <a:rPr lang="en-US" dirty="0" smtClean="0"/>
              <a:t> do backend</a:t>
            </a:r>
          </a:p>
          <a:p>
            <a:pPr fontAlgn="base"/>
            <a:r>
              <a:rPr lang="en-US" dirty="0" err="1" smtClean="0"/>
              <a:t>Delimita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 (Bounded contexts)</a:t>
            </a:r>
          </a:p>
          <a:p>
            <a:pPr fontAlgn="base"/>
            <a:r>
              <a:rPr lang="en-US" dirty="0" err="1" smtClean="0"/>
              <a:t>Facilita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modularização</a:t>
            </a:r>
            <a:r>
              <a:rPr lang="en-US" dirty="0" smtClean="0"/>
              <a:t> da </a:t>
            </a:r>
            <a:r>
              <a:rPr lang="en-US" dirty="0" err="1" smtClean="0"/>
              <a:t>aplicação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0090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Contextos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data</a:t>
            </a:r>
            <a:endParaRPr lang="en-US" dirty="0" smtClean="0"/>
          </a:p>
          <a:p>
            <a:pPr lvl="1" fontAlgn="base"/>
            <a:r>
              <a:rPr lang="en-US" dirty="0" smtClean="0">
                <a:solidFill>
                  <a:schemeClr val="bg2">
                    <a:lumMod val="10000"/>
                  </a:schemeClr>
                </a:solidFill>
              </a:rPr>
              <a:t>Modules</a:t>
            </a:r>
          </a:p>
          <a:p>
            <a:pPr lvl="1" fontAlgn="base"/>
            <a:r>
              <a:rPr lang="en-US" dirty="0" smtClean="0"/>
              <a:t>components</a:t>
            </a:r>
          </a:p>
          <a:p>
            <a:pPr lvl="1" fontAlgn="base"/>
            <a:r>
              <a:rPr lang="en-US" dirty="0" smtClean="0"/>
              <a:t>Config.js</a:t>
            </a:r>
          </a:p>
          <a:p>
            <a:pPr lvl="1" fontAlgn="base"/>
            <a:r>
              <a:rPr lang="en-US" dirty="0" smtClean="0"/>
              <a:t>Routes.js</a:t>
            </a:r>
          </a:p>
          <a:p>
            <a:pPr lvl="1" fontAlgn="base"/>
            <a:r>
              <a:rPr lang="en-US" dirty="0" smtClean="0"/>
              <a:t>App.js</a:t>
            </a:r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836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Trabalhando com Contextos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App</a:t>
            </a:r>
          </a:p>
          <a:p>
            <a:pPr lvl="1" fontAlgn="base"/>
            <a:r>
              <a:rPr lang="en-US" dirty="0" smtClean="0"/>
              <a:t>Modules</a:t>
            </a:r>
          </a:p>
          <a:p>
            <a:pPr lvl="2" fontAlgn="base"/>
            <a:r>
              <a:rPr lang="en-US" dirty="0" smtClean="0"/>
              <a:t>Account</a:t>
            </a:r>
          </a:p>
          <a:p>
            <a:pPr lvl="3" fontAlgn="base"/>
            <a:r>
              <a:rPr lang="en-US" dirty="0" smtClean="0"/>
              <a:t>Register</a:t>
            </a:r>
          </a:p>
          <a:p>
            <a:pPr lvl="4" fontAlgn="base"/>
            <a:r>
              <a:rPr lang="en-US" dirty="0" smtClean="0"/>
              <a:t>Register.controller.js</a:t>
            </a:r>
          </a:p>
          <a:p>
            <a:pPr lvl="4" fontAlgn="base"/>
            <a:r>
              <a:rPr lang="en-US" dirty="0" smtClean="0"/>
              <a:t>Register.view.html</a:t>
            </a:r>
          </a:p>
          <a:p>
            <a:pPr lvl="3" fontAlgn="base"/>
            <a:r>
              <a:rPr lang="en-US" dirty="0" smtClean="0"/>
              <a:t>Login</a:t>
            </a:r>
          </a:p>
          <a:p>
            <a:pPr lvl="4" fontAlgn="base"/>
            <a:r>
              <a:rPr lang="en-US" dirty="0" smtClean="0"/>
              <a:t>Login.controller.js</a:t>
            </a:r>
          </a:p>
          <a:p>
            <a:pPr lvl="4" fontAlgn="base"/>
            <a:r>
              <a:rPr lang="en-US" dirty="0" smtClean="0"/>
              <a:t>Login.view.html</a:t>
            </a:r>
          </a:p>
          <a:p>
            <a:pPr lvl="2" fontAlgn="base"/>
            <a:r>
              <a:rPr lang="en-US" dirty="0" smtClean="0"/>
              <a:t>Course</a:t>
            </a:r>
          </a:p>
          <a:p>
            <a:pPr lvl="3" fontAlgn="base"/>
            <a:r>
              <a:rPr lang="en-US" dirty="0" smtClean="0"/>
              <a:t>Watch</a:t>
            </a:r>
          </a:p>
          <a:p>
            <a:pPr lvl="4" fontAlgn="base"/>
            <a:r>
              <a:rPr lang="en-US" dirty="0" smtClean="0"/>
              <a:t>Watch.controller.js</a:t>
            </a:r>
          </a:p>
          <a:p>
            <a:pPr lvl="4" fontAlgn="base"/>
            <a:r>
              <a:rPr lang="en-US" dirty="0" smtClean="0"/>
              <a:t>Watch.view.html</a:t>
            </a:r>
          </a:p>
          <a:p>
            <a:pPr lvl="3" fontAlgn="base"/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274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 smtClean="0"/>
              <a:t>Organizando</a:t>
            </a:r>
            <a:r>
              <a:rPr lang="en-US" dirty="0" smtClean="0"/>
              <a:t> 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contextos</a:t>
            </a:r>
            <a:r>
              <a:rPr lang="en-US" dirty="0" smtClean="0"/>
              <a:t> </a:t>
            </a:r>
            <a:r>
              <a:rPr lang="en-US" dirty="0" err="1" smtClean="0"/>
              <a:t>delimitados</a:t>
            </a:r>
            <a:endParaRPr lang="en-US" dirty="0" smtClean="0"/>
          </a:p>
          <a:p>
            <a:pPr fontAlgn="base"/>
            <a:endParaRPr lang="en-US" dirty="0" smtClean="0"/>
          </a:p>
          <a:p>
            <a:pPr fontAlgn="base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84255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FFF Tusj"/>
        <a:ea typeface=""/>
        <a:cs typeface=""/>
      </a:majorFont>
      <a:minorFont>
        <a:latin typeface="Bebas Neu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92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Bebas Neue</vt:lpstr>
      <vt:lpstr>FFF Tusj</vt:lpstr>
      <vt:lpstr>Tema do Office</vt:lpstr>
      <vt:lpstr>Módulo 8</vt:lpstr>
      <vt:lpstr>Módulo 8 - Agenda</vt:lpstr>
      <vt:lpstr>Escalando a aplicação</vt:lpstr>
      <vt:lpstr>Trabalhando com Contextos</vt:lpstr>
      <vt:lpstr>Trabalhando com Contextos</vt:lpstr>
      <vt:lpstr>Trabalhando com Contextos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Applications</dc:title>
  <dc:creator>andrebaltieri</dc:creator>
  <cp:lastModifiedBy>Andre Baltieri</cp:lastModifiedBy>
  <cp:revision>84</cp:revision>
  <dcterms:created xsi:type="dcterms:W3CDTF">2015-02-23T22:14:06Z</dcterms:created>
  <dcterms:modified xsi:type="dcterms:W3CDTF">2015-06-12T12:47:51Z</dcterms:modified>
</cp:coreProperties>
</file>