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7" r:id="rId6"/>
    <p:sldId id="378" r:id="rId7"/>
    <p:sldId id="376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Escalando a aplicação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8 -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8 – Escalando A APLICAÇÃO</a:t>
            </a:r>
          </a:p>
          <a:p>
            <a:pPr lvl="1" fontAlgn="base"/>
            <a:r>
              <a:rPr lang="pt-BR" dirty="0"/>
              <a:t>Entendendo as Rotas</a:t>
            </a:r>
          </a:p>
          <a:p>
            <a:pPr lvl="1" fontAlgn="base"/>
            <a:r>
              <a:rPr lang="pt-BR" dirty="0"/>
              <a:t>Parâmetros nas rotas</a:t>
            </a:r>
          </a:p>
          <a:p>
            <a:pPr lvl="1" fontAlgn="base"/>
            <a:r>
              <a:rPr lang="pt-BR" dirty="0"/>
              <a:t>MODELO TRADICIONAL</a:t>
            </a:r>
          </a:p>
          <a:p>
            <a:pPr lvl="1" fontAlgn="base"/>
            <a:r>
              <a:rPr lang="pt-BR" dirty="0"/>
              <a:t>SEPARANDO A POR CONTEXTOS</a:t>
            </a:r>
          </a:p>
          <a:p>
            <a:pPr lvl="1" fontAlgn="base"/>
            <a:r>
              <a:rPr lang="pt-BR" dirty="0"/>
              <a:t>DISTRIBUINDO COMPONENTES</a:t>
            </a:r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Escalando a aplicação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</a:t>
            </a:r>
            <a:r>
              <a:rPr lang="pt-BR" dirty="0" smtClean="0"/>
              <a:t>8 </a:t>
            </a:r>
            <a:r>
              <a:rPr lang="pt-BR" dirty="0" smtClean="0"/>
              <a:t>– Aula </a:t>
            </a:r>
            <a:r>
              <a:rPr lang="pt-BR" dirty="0" smtClean="0"/>
              <a:t>5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Criados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diretivas</a:t>
            </a:r>
            <a:endParaRPr lang="en-US" dirty="0"/>
          </a:p>
          <a:p>
            <a:pPr fontAlgn="base"/>
            <a:r>
              <a:rPr lang="en-US" dirty="0" err="1" smtClean="0"/>
              <a:t>Separar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modulo</a:t>
            </a:r>
          </a:p>
          <a:p>
            <a:pPr fontAlgn="base"/>
            <a:r>
              <a:rPr lang="en-US" dirty="0" smtClean="0"/>
              <a:t>Se </a:t>
            </a:r>
            <a:r>
              <a:rPr lang="en-US" dirty="0" err="1" smtClean="0"/>
              <a:t>possível</a:t>
            </a:r>
            <a:r>
              <a:rPr lang="en-US" dirty="0" smtClean="0"/>
              <a:t>, </a:t>
            </a:r>
            <a:r>
              <a:rPr lang="en-US" dirty="0" err="1" smtClean="0"/>
              <a:t>separar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pasta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Contextos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App</a:t>
            </a:r>
          </a:p>
          <a:p>
            <a:pPr lvl="1" fontAlgn="base"/>
            <a:r>
              <a:rPr lang="en-US" dirty="0" smtClean="0"/>
              <a:t>Modules</a:t>
            </a:r>
          </a:p>
          <a:p>
            <a:pPr lvl="1" fontAlgn="base"/>
            <a:r>
              <a:rPr lang="en-US" dirty="0" smtClean="0">
                <a:solidFill>
                  <a:schemeClr val="tx2"/>
                </a:solidFill>
              </a:rPr>
              <a:t>components</a:t>
            </a:r>
          </a:p>
          <a:p>
            <a:pPr lvl="1" fontAlgn="base"/>
            <a:r>
              <a:rPr lang="en-US" dirty="0" smtClean="0"/>
              <a:t>Config.js</a:t>
            </a:r>
          </a:p>
          <a:p>
            <a:pPr lvl="1" fontAlgn="base"/>
            <a:r>
              <a:rPr lang="en-US" dirty="0" smtClean="0"/>
              <a:t>Routes.js</a:t>
            </a:r>
          </a:p>
          <a:p>
            <a:pPr lvl="1" fontAlgn="base"/>
            <a:r>
              <a:rPr lang="en-US" dirty="0" smtClean="0"/>
              <a:t>App.js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836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Contextos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App</a:t>
            </a:r>
          </a:p>
          <a:p>
            <a:pPr lvl="1" fontAlgn="base"/>
            <a:r>
              <a:rPr lang="en-US" dirty="0" smtClean="0"/>
              <a:t>Components</a:t>
            </a:r>
          </a:p>
          <a:p>
            <a:pPr lvl="2" fontAlgn="base"/>
            <a:r>
              <a:rPr lang="en-US" dirty="0" err="1" smtClean="0"/>
              <a:t>Headbar</a:t>
            </a:r>
            <a:endParaRPr lang="en-US" dirty="0" smtClean="0"/>
          </a:p>
          <a:p>
            <a:pPr lvl="3" fontAlgn="base"/>
            <a:r>
              <a:rPr lang="en-US" dirty="0" smtClean="0"/>
              <a:t>headbar</a:t>
            </a:r>
            <a:r>
              <a:rPr lang="en-US" dirty="0" smtClean="0"/>
              <a:t>.directive.js</a:t>
            </a:r>
          </a:p>
          <a:p>
            <a:pPr lvl="3" fontAlgn="base"/>
            <a:r>
              <a:rPr lang="en-US" dirty="0" smtClean="0"/>
              <a:t>Headbar.controller.js</a:t>
            </a:r>
          </a:p>
          <a:p>
            <a:pPr lvl="3" fontAlgn="base"/>
            <a:r>
              <a:rPr lang="en-US" dirty="0" smtClean="0"/>
              <a:t>Headbar.view.html</a:t>
            </a:r>
          </a:p>
          <a:p>
            <a:pPr lvl="2" fontAlgn="base"/>
            <a:r>
              <a:rPr lang="en-US" dirty="0" err="1" smtClean="0"/>
              <a:t>Sidemenu</a:t>
            </a:r>
            <a:endParaRPr lang="en-US" dirty="0" smtClean="0"/>
          </a:p>
          <a:p>
            <a:pPr lvl="3" fontAlgn="base"/>
            <a:r>
              <a:rPr lang="en-US" dirty="0" smtClean="0"/>
              <a:t>Sidemenu.directive.js</a:t>
            </a:r>
          </a:p>
          <a:p>
            <a:pPr lvl="3" fontAlgn="base"/>
            <a:r>
              <a:rPr lang="en-US" dirty="0" smtClean="0"/>
              <a:t>Sidemenu.controller.js</a:t>
            </a:r>
          </a:p>
          <a:p>
            <a:pPr lvl="3" fontAlgn="base"/>
            <a:r>
              <a:rPr lang="en-US" dirty="0" smtClean="0"/>
              <a:t>Sidemenu.view.html</a:t>
            </a:r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2742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Criando</a:t>
            </a:r>
            <a:r>
              <a:rPr lang="en-US" dirty="0" smtClean="0"/>
              <a:t> e </a:t>
            </a:r>
            <a:r>
              <a:rPr lang="en-US" dirty="0" err="1" smtClean="0"/>
              <a:t>organizando</a:t>
            </a:r>
            <a:r>
              <a:rPr lang="en-US" dirty="0" smtClean="0"/>
              <a:t> </a:t>
            </a:r>
            <a:r>
              <a:rPr lang="en-US" dirty="0" err="1" smtClean="0"/>
              <a:t>componentes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5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81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Bebas Neue</vt:lpstr>
      <vt:lpstr>FFF Tusj</vt:lpstr>
      <vt:lpstr>Tema do Office</vt:lpstr>
      <vt:lpstr>Módulo 8</vt:lpstr>
      <vt:lpstr>Módulo 8 - Agenda</vt:lpstr>
      <vt:lpstr>Escalando a aplicação</vt:lpstr>
      <vt:lpstr>Componentes</vt:lpstr>
      <vt:lpstr>Trabalhando com Contextos</vt:lpstr>
      <vt:lpstr>Trabalhando com Contextos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83</cp:revision>
  <dcterms:created xsi:type="dcterms:W3CDTF">2015-02-23T22:14:06Z</dcterms:created>
  <dcterms:modified xsi:type="dcterms:W3CDTF">2015-06-12T12:47:14Z</dcterms:modified>
</cp:coreProperties>
</file>