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8" r:id="rId7"/>
    <p:sldId id="379" r:id="rId8"/>
    <p:sldId id="37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1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Boas 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9 – Boas </a:t>
            </a:r>
            <a:r>
              <a:rPr lang="pt-BR" b="1" dirty="0" err="1"/>
              <a:t>pRÁTICAS</a:t>
            </a:r>
            <a:endParaRPr lang="pt-BR" b="1" dirty="0"/>
          </a:p>
          <a:p>
            <a:pPr lvl="1" fontAlgn="base"/>
            <a:r>
              <a:rPr lang="pt-BR" dirty="0"/>
              <a:t>NA CRIAÇÃO DE CONTROLLERS</a:t>
            </a:r>
          </a:p>
          <a:p>
            <a:pPr lvl="1" fontAlgn="base"/>
            <a:r>
              <a:rPr lang="pt-BR" dirty="0"/>
              <a:t>NA CRIAÇÃO DE SERVIÇOS</a:t>
            </a:r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fACTORIES</a:t>
            </a:r>
            <a:endParaRPr lang="pt-BR" dirty="0"/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9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SRP</a:t>
            </a:r>
          </a:p>
          <a:p>
            <a:pPr fontAlgn="base"/>
            <a:r>
              <a:rPr lang="en-US" dirty="0" smtClean="0"/>
              <a:t>IIFE</a:t>
            </a:r>
          </a:p>
          <a:p>
            <a:pPr fontAlgn="base"/>
            <a:r>
              <a:rPr lang="en-US" dirty="0" err="1" smtClean="0"/>
              <a:t>Módulos</a:t>
            </a:r>
            <a:endParaRPr lang="en-US" dirty="0" smtClean="0"/>
          </a:p>
          <a:p>
            <a:pPr fontAlgn="base"/>
            <a:r>
              <a:rPr lang="en-US" dirty="0" smtClean="0"/>
              <a:t>Data </a:t>
            </a:r>
            <a:r>
              <a:rPr lang="en-US" dirty="0" smtClean="0"/>
              <a:t>Services</a:t>
            </a:r>
          </a:p>
          <a:p>
            <a:pPr fontAlgn="base"/>
            <a:r>
              <a:rPr lang="en-US" dirty="0"/>
              <a:t>https://github.com/johnpapa/angular-styleguide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Controller as</a:t>
            </a:r>
          </a:p>
          <a:p>
            <a:pPr lvl="1" fontAlgn="base"/>
            <a:r>
              <a:rPr lang="en-US" dirty="0" err="1" smtClean="0"/>
              <a:t>Utilizar</a:t>
            </a:r>
            <a:r>
              <a:rPr lang="en-US" dirty="0" smtClean="0"/>
              <a:t> controller as </a:t>
            </a:r>
            <a:r>
              <a:rPr lang="en-US" dirty="0" err="1" smtClean="0"/>
              <a:t>pois</a:t>
            </a:r>
            <a:r>
              <a:rPr lang="en-US" dirty="0" smtClean="0"/>
              <a:t> controllers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construidos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e $scope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global</a:t>
            </a:r>
          </a:p>
          <a:p>
            <a:pPr lvl="1" fontAlgn="base"/>
            <a:r>
              <a:rPr lang="en-US" dirty="0" err="1" smtClean="0"/>
              <a:t>Facilita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</a:p>
          <a:p>
            <a:pPr lvl="2" fontAlgn="base"/>
            <a:r>
              <a:rPr lang="en-US" dirty="0" smtClean="0"/>
              <a:t>Usr.name</a:t>
            </a:r>
          </a:p>
          <a:p>
            <a:pPr lvl="2" fontAlgn="base"/>
            <a:r>
              <a:rPr lang="en-US" dirty="0" smtClean="0"/>
              <a:t>Account.usr.name</a:t>
            </a:r>
          </a:p>
          <a:p>
            <a:pPr lvl="1"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89" y="3704045"/>
            <a:ext cx="3238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2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Controller as</a:t>
            </a:r>
          </a:p>
          <a:p>
            <a:pPr lvl="1"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9" y="2586374"/>
            <a:ext cx="3181350" cy="2495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857" y="2448262"/>
            <a:ext cx="3038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84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Organização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32" y="2043113"/>
            <a:ext cx="2209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1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um controller com controller as </a:t>
            </a:r>
            <a:r>
              <a:rPr lang="en-US" dirty="0" err="1" smtClean="0"/>
              <a:t>vm</a:t>
            </a:r>
            <a:r>
              <a:rPr lang="en-US" dirty="0" smtClean="0"/>
              <a:t>, </a:t>
            </a:r>
            <a:r>
              <a:rPr lang="en-US" dirty="0" err="1" smtClean="0"/>
              <a:t>iife</a:t>
            </a:r>
            <a:r>
              <a:rPr lang="en-US" dirty="0" smtClean="0"/>
              <a:t> e </a:t>
            </a:r>
            <a:r>
              <a:rPr lang="en-US" dirty="0" err="1" smtClean="0"/>
              <a:t>srp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9</vt:lpstr>
      <vt:lpstr>Módulo 9 - Agenda</vt:lpstr>
      <vt:lpstr>Boas Práticas</vt:lpstr>
      <vt:lpstr>Boas Práticas</vt:lpstr>
      <vt:lpstr>Controllers</vt:lpstr>
      <vt:lpstr>Controllers</vt:lpstr>
      <vt:lpstr>Controllers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80</cp:revision>
  <dcterms:created xsi:type="dcterms:W3CDTF">2015-02-23T22:14:06Z</dcterms:created>
  <dcterms:modified xsi:type="dcterms:W3CDTF">2015-06-13T18:26:09Z</dcterms:modified>
</cp:coreProperties>
</file>