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Boas práticas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9 – Boas </a:t>
            </a:r>
            <a:r>
              <a:rPr lang="pt-BR" b="1" dirty="0" err="1"/>
              <a:t>pRÁTICAS</a:t>
            </a:r>
            <a:endParaRPr lang="pt-BR" b="1" dirty="0"/>
          </a:p>
          <a:p>
            <a:pPr lvl="1" fontAlgn="base"/>
            <a:r>
              <a:rPr lang="pt-BR" dirty="0"/>
              <a:t>NA CRIAÇÃO DE CONTROLLERS</a:t>
            </a:r>
          </a:p>
          <a:p>
            <a:pPr lvl="1" fontAlgn="base"/>
            <a:r>
              <a:rPr lang="pt-BR" dirty="0"/>
              <a:t>NA CRIAÇÃO DE SERVIÇOS</a:t>
            </a:r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fACTORIES</a:t>
            </a:r>
            <a:endParaRPr lang="pt-BR" dirty="0"/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dIRETIVAS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9 – Aula 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Singletons –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para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fontAlgn="base"/>
            <a:r>
              <a:rPr lang="en-US" dirty="0" err="1" smtClean="0"/>
              <a:t>Organizar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919" y="1460907"/>
            <a:ext cx="27146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serviços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53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9</vt:lpstr>
      <vt:lpstr>Módulo 9 - Agenda</vt:lpstr>
      <vt:lpstr>Boas Práticas</vt:lpstr>
      <vt:lpstr>Serviços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80</cp:revision>
  <dcterms:created xsi:type="dcterms:W3CDTF">2015-02-23T22:14:06Z</dcterms:created>
  <dcterms:modified xsi:type="dcterms:W3CDTF">2015-06-12T19:03:36Z</dcterms:modified>
</cp:coreProperties>
</file>