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7" r:id="rId6"/>
    <p:sldId id="378" r:id="rId7"/>
    <p:sldId id="379" r:id="rId8"/>
    <p:sldId id="376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9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Boas práticas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9 -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9 – Boas </a:t>
            </a:r>
            <a:r>
              <a:rPr lang="pt-BR" b="1" dirty="0" err="1"/>
              <a:t>pRÁTICAS</a:t>
            </a:r>
            <a:endParaRPr lang="pt-BR" b="1" dirty="0"/>
          </a:p>
          <a:p>
            <a:pPr lvl="1" fontAlgn="base"/>
            <a:r>
              <a:rPr lang="pt-BR" dirty="0"/>
              <a:t>NA CRIAÇÃO DE CONTROLLERS</a:t>
            </a:r>
          </a:p>
          <a:p>
            <a:pPr lvl="1" fontAlgn="base"/>
            <a:r>
              <a:rPr lang="pt-BR" dirty="0"/>
              <a:t>NA CRIAÇÃO DE SERVIÇOS</a:t>
            </a:r>
          </a:p>
          <a:p>
            <a:pPr lvl="1" fontAlgn="base"/>
            <a:r>
              <a:rPr lang="pt-BR" dirty="0"/>
              <a:t>NA CRIAÇÃO DE </a:t>
            </a:r>
            <a:r>
              <a:rPr lang="pt-BR" dirty="0" err="1"/>
              <a:t>fACTORIES</a:t>
            </a:r>
            <a:endParaRPr lang="pt-BR" dirty="0"/>
          </a:p>
          <a:p>
            <a:pPr lvl="1" fontAlgn="base"/>
            <a:r>
              <a:rPr lang="pt-BR" dirty="0"/>
              <a:t>NA CRIAÇÃO DE </a:t>
            </a:r>
            <a:r>
              <a:rPr lang="pt-BR" dirty="0" err="1"/>
              <a:t>dIRETIVAS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Boas Práticas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9 – Aula </a:t>
            </a:r>
            <a:r>
              <a:rPr lang="pt-BR" dirty="0" smtClean="0"/>
              <a:t>4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Diretivas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Separação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componentes</a:t>
            </a:r>
            <a:endParaRPr lang="en-US" dirty="0" smtClean="0"/>
          </a:p>
          <a:p>
            <a:pPr fontAlgn="base"/>
            <a:r>
              <a:rPr lang="en-US" dirty="0" err="1" smtClean="0"/>
              <a:t>Separar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módulos</a:t>
            </a:r>
            <a:endParaRPr lang="en-US" dirty="0" smtClean="0"/>
          </a:p>
          <a:p>
            <a:pPr fontAlgn="base"/>
            <a:r>
              <a:rPr lang="en-US" dirty="0" smtClean="0"/>
              <a:t>1 </a:t>
            </a:r>
            <a:r>
              <a:rPr lang="en-US" dirty="0" err="1" smtClean="0"/>
              <a:t>diretiva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arquivo</a:t>
            </a:r>
            <a:r>
              <a:rPr lang="en-US" dirty="0" smtClean="0"/>
              <a:t> (SRP)</a:t>
            </a:r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Diretivas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Evitar</a:t>
            </a:r>
            <a:endParaRPr lang="en-US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109" y="1477169"/>
            <a:ext cx="52863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Diretivas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Recom</a:t>
            </a:r>
            <a:r>
              <a:rPr lang="en-US" dirty="0" err="1" smtClean="0"/>
              <a:t>endado</a:t>
            </a:r>
            <a:endParaRPr lang="en-US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5867"/>
            <a:ext cx="6172200" cy="26765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862" y="488009"/>
            <a:ext cx="4391025" cy="27908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862" y="3578225"/>
            <a:ext cx="38100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19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Diretivas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Manipule</a:t>
            </a:r>
            <a:r>
              <a:rPr lang="en-US" dirty="0" smtClean="0"/>
              <a:t> o </a:t>
            </a:r>
            <a:r>
              <a:rPr lang="en-US" dirty="0" err="1" smtClean="0"/>
              <a:t>dom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diretiva</a:t>
            </a:r>
            <a:endParaRPr lang="en-US" dirty="0" smtClean="0"/>
          </a:p>
          <a:p>
            <a:pPr fontAlgn="base"/>
            <a:r>
              <a:rPr lang="en-US" dirty="0" err="1" smtClean="0"/>
              <a:t>Forneça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um </a:t>
            </a:r>
            <a:r>
              <a:rPr lang="en-US" dirty="0" err="1" smtClean="0"/>
              <a:t>prefixo</a:t>
            </a:r>
            <a:endParaRPr lang="en-US" dirty="0" smtClean="0"/>
          </a:p>
          <a:p>
            <a:pPr fontAlgn="base"/>
            <a:r>
              <a:rPr lang="en-US" dirty="0" err="1" smtClean="0"/>
              <a:t>Restringir</a:t>
            </a:r>
            <a:r>
              <a:rPr lang="en-US" dirty="0" smtClean="0"/>
              <a:t> a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endParaRPr lang="en-US" dirty="0" smtClean="0"/>
          </a:p>
          <a:p>
            <a:pPr fontAlgn="base"/>
            <a:r>
              <a:rPr lang="en-US" dirty="0" smtClean="0"/>
              <a:t>Se </a:t>
            </a:r>
            <a:r>
              <a:rPr lang="en-US" dirty="0" err="1" smtClean="0"/>
              <a:t>necessário</a:t>
            </a:r>
            <a:r>
              <a:rPr lang="en-US" dirty="0" smtClean="0"/>
              <a:t> controller, </a:t>
            </a:r>
            <a:r>
              <a:rPr lang="en-US" dirty="0" err="1" smtClean="0"/>
              <a:t>utilzar</a:t>
            </a:r>
            <a:r>
              <a:rPr lang="en-US" dirty="0" smtClean="0"/>
              <a:t> controller 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5726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smtClean="0"/>
              <a:t>diretiva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25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80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Bebas Neue</vt:lpstr>
      <vt:lpstr>FFF Tusj</vt:lpstr>
      <vt:lpstr>Tema do Office</vt:lpstr>
      <vt:lpstr>Módulo 9</vt:lpstr>
      <vt:lpstr>Módulo 9 - Agenda</vt:lpstr>
      <vt:lpstr>Boas Práticas</vt:lpstr>
      <vt:lpstr>Diretivas</vt:lpstr>
      <vt:lpstr>Diretivas</vt:lpstr>
      <vt:lpstr>Diretivas</vt:lpstr>
      <vt:lpstr>Diretivas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81</cp:revision>
  <dcterms:created xsi:type="dcterms:W3CDTF">2015-02-23T22:14:06Z</dcterms:created>
  <dcterms:modified xsi:type="dcterms:W3CDTF">2015-06-12T19:12:59Z</dcterms:modified>
</cp:coreProperties>
</file>