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0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FF97-DBCC-46AD-BE27-39B6C76D45C6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0386-80A0-48DD-B489-ADE6F7949B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áfico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522" y="4404079"/>
            <a:ext cx="4093148" cy="13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4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2163651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-712899"/>
            <a:ext cx="12192000" cy="28765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743" y="53175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Asp.Net</a:t>
            </a:r>
            <a:r>
              <a:rPr lang="en-US" dirty="0">
                <a:solidFill>
                  <a:schemeClr val="bg1"/>
                </a:solidFill>
              </a:rPr>
              <a:t> Core Identity</a:t>
            </a:r>
          </a:p>
        </p:txBody>
      </p:sp>
      <p:pic>
        <p:nvPicPr>
          <p:cNvPr id="9" name="Gráfico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7860" y="5284694"/>
            <a:ext cx="1030652" cy="1183342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F928F08-F06C-4046-81AD-FF640DAC8C21}"/>
              </a:ext>
            </a:extLst>
          </p:cNvPr>
          <p:cNvSpPr txBox="1">
            <a:spLocks/>
          </p:cNvSpPr>
          <p:nvPr/>
        </p:nvSpPr>
        <p:spPr>
          <a:xfrm>
            <a:off x="941231" y="2859063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Introdução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245BBBCD-C848-4ACA-906B-604179615E21}"/>
              </a:ext>
            </a:extLst>
          </p:cNvPr>
          <p:cNvSpPr txBox="1">
            <a:spLocks/>
          </p:cNvSpPr>
          <p:nvPr/>
        </p:nvSpPr>
        <p:spPr>
          <a:xfrm>
            <a:off x="941231" y="3229238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Módulo 1 - Overview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173817F3-B8FC-4566-9E70-F1AD307D6174}"/>
              </a:ext>
            </a:extLst>
          </p:cNvPr>
          <p:cNvSpPr txBox="1">
            <a:spLocks/>
          </p:cNvSpPr>
          <p:nvPr/>
        </p:nvSpPr>
        <p:spPr>
          <a:xfrm>
            <a:off x="941231" y="3599413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Módulo 2 - Configurações do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8BDF692E-7FA9-4E01-AD14-458E7D5F573B}"/>
              </a:ext>
            </a:extLst>
          </p:cNvPr>
          <p:cNvSpPr txBox="1">
            <a:spLocks/>
          </p:cNvSpPr>
          <p:nvPr/>
        </p:nvSpPr>
        <p:spPr>
          <a:xfrm>
            <a:off x="941231" y="3969588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Módulo 3 - Adicionando o </a:t>
            </a:r>
            <a:r>
              <a:rPr lang="pt-BR" dirty="0" err="1"/>
              <a:t>Identity</a:t>
            </a:r>
            <a:r>
              <a:rPr lang="pt-BR" dirty="0"/>
              <a:t> em uma aplicação existente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7555E28-0EDC-44FA-9991-4FC017C41C1E}"/>
              </a:ext>
            </a:extLst>
          </p:cNvPr>
          <p:cNvSpPr txBox="1">
            <a:spLocks/>
          </p:cNvSpPr>
          <p:nvPr/>
        </p:nvSpPr>
        <p:spPr>
          <a:xfrm>
            <a:off x="941231" y="4339763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Módulo 4 - Customizando as tabelas e propriedades do </a:t>
            </a:r>
            <a:r>
              <a:rPr lang="pt-BR" dirty="0" err="1"/>
              <a:t>Identity</a:t>
            </a:r>
            <a:endParaRPr lang="pt-BR" dirty="0"/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2BB70517-869B-4FAA-9619-EDF20E561D78}"/>
              </a:ext>
            </a:extLst>
          </p:cNvPr>
          <p:cNvSpPr txBox="1">
            <a:spLocks/>
          </p:cNvSpPr>
          <p:nvPr/>
        </p:nvSpPr>
        <p:spPr>
          <a:xfrm>
            <a:off x="941231" y="4709938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Módulo 5 – Configurando </a:t>
            </a:r>
            <a:r>
              <a:rPr lang="pt-BR" dirty="0" err="1"/>
              <a:t>providers</a:t>
            </a:r>
            <a:r>
              <a:rPr lang="pt-BR" dirty="0"/>
              <a:t> de login externos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FC8B691F-3F12-4819-9C99-405250F47A52}"/>
              </a:ext>
            </a:extLst>
          </p:cNvPr>
          <p:cNvSpPr txBox="1">
            <a:spLocks/>
          </p:cNvSpPr>
          <p:nvPr/>
        </p:nvSpPr>
        <p:spPr>
          <a:xfrm>
            <a:off x="941231" y="5080113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Módulo 6 – Configurando o </a:t>
            </a:r>
            <a:r>
              <a:rPr lang="pt-BR" dirty="0" err="1"/>
              <a:t>Two</a:t>
            </a:r>
            <a:r>
              <a:rPr lang="pt-BR" dirty="0"/>
              <a:t> Factor </a:t>
            </a:r>
            <a:r>
              <a:rPr lang="pt-BR" dirty="0" err="1"/>
              <a:t>Authentication</a:t>
            </a:r>
            <a:endParaRPr lang="pt-BR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6EC7F76-329C-40CB-BFB8-A0F645308292}"/>
              </a:ext>
            </a:extLst>
          </p:cNvPr>
          <p:cNvSpPr txBox="1">
            <a:spLocks/>
          </p:cNvSpPr>
          <p:nvPr/>
        </p:nvSpPr>
        <p:spPr>
          <a:xfrm>
            <a:off x="941231" y="5454993"/>
            <a:ext cx="8596668" cy="3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rgbClr val="585858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Módulo 7 - Utilizando </a:t>
            </a:r>
            <a:r>
              <a:rPr lang="pt-BR" dirty="0" err="1"/>
              <a:t>Identity</a:t>
            </a:r>
            <a:r>
              <a:rPr lang="pt-BR" dirty="0"/>
              <a:t> com </a:t>
            </a:r>
            <a:r>
              <a:rPr lang="pt-BR" dirty="0" err="1"/>
              <a:t>Dapper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55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áfico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6275" y="2672365"/>
            <a:ext cx="4619450" cy="15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AE64CC"/>
      </a:dk1>
      <a:lt1>
        <a:sysClr val="window" lastClr="FFFFFF"/>
      </a:lt1>
      <a:dk2>
        <a:srgbClr val="AE64CC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lta.io">
      <a:majorFont>
        <a:latin typeface="Fira Sans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60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Fira Sans</vt:lpstr>
      <vt:lpstr>Fira Sans Light</vt:lpstr>
      <vt:lpstr>Tema do Office</vt:lpstr>
      <vt:lpstr>Apresentação do PowerPoint</vt:lpstr>
      <vt:lpstr>Asp.Net Core Identity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</dc:title>
  <dc:creator>Andre Baltieri</dc:creator>
  <cp:lastModifiedBy>Thiago Aragão</cp:lastModifiedBy>
  <cp:revision>15</cp:revision>
  <dcterms:created xsi:type="dcterms:W3CDTF">2017-04-17T18:40:17Z</dcterms:created>
  <dcterms:modified xsi:type="dcterms:W3CDTF">2018-05-15T23:26:50Z</dcterms:modified>
</cp:coreProperties>
</file>