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85858"/>
    <a:srgbClr val="2323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FFF97-DBCC-46AD-BE27-39B6C76D45C6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70386-80A0-48DD-B489-ADE6F7949BB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338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FFF97-DBCC-46AD-BE27-39B6C76D45C6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70386-80A0-48DD-B489-ADE6F7949BB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198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FFF97-DBCC-46AD-BE27-39B6C76D45C6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70386-80A0-48DD-B489-ADE6F7949BB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685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FFF97-DBCC-46AD-BE27-39B6C76D45C6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70386-80A0-48DD-B489-ADE6F7949BB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193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FFF97-DBCC-46AD-BE27-39B6C76D45C6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70386-80A0-48DD-B489-ADE6F7949BB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489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FFF97-DBCC-46AD-BE27-39B6C76D45C6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70386-80A0-48DD-B489-ADE6F7949BB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354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FFF97-DBCC-46AD-BE27-39B6C76D45C6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70386-80A0-48DD-B489-ADE6F7949BB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345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FFF97-DBCC-46AD-BE27-39B6C76D45C6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70386-80A0-48DD-B489-ADE6F7949BB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73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FFF97-DBCC-46AD-BE27-39B6C76D45C6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70386-80A0-48DD-B489-ADE6F7949BB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502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FFF97-DBCC-46AD-BE27-39B6C76D45C6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70386-80A0-48DD-B489-ADE6F7949BB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683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FFF97-DBCC-46AD-BE27-39B6C76D45C6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70386-80A0-48DD-B489-ADE6F7949BB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966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7FFF97-DBCC-46AD-BE27-39B6C76D45C6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970386-80A0-48DD-B489-ADE6F7949BB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336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Gráfico 9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82522" y="4404079"/>
            <a:ext cx="4093148" cy="1329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6405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12192000" cy="2163651"/>
          </a:xfrm>
          <a:prstGeom prst="rect">
            <a:avLst/>
          </a:prstGeom>
          <a:solidFill>
            <a:srgbClr val="23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7" y="-712899"/>
            <a:ext cx="12192000" cy="287655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67743" y="531756"/>
            <a:ext cx="10515600" cy="1325563"/>
          </a:xfrm>
        </p:spPr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Asp.Net</a:t>
            </a:r>
            <a:r>
              <a:rPr lang="en-US" dirty="0">
                <a:solidFill>
                  <a:schemeClr val="bg1"/>
                </a:solidFill>
              </a:rPr>
              <a:t> Core Identity</a:t>
            </a:r>
          </a:p>
        </p:txBody>
      </p:sp>
      <p:pic>
        <p:nvPicPr>
          <p:cNvPr id="9" name="Gráfico 8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787860" y="5284694"/>
            <a:ext cx="1030652" cy="1183342"/>
          </a:xfrm>
          <a:prstGeom prst="rect">
            <a:avLst/>
          </a:prstGeom>
        </p:spPr>
      </p:pic>
      <p:sp>
        <p:nvSpPr>
          <p:cNvPr id="16" name="Espaço Reservado para Conteúdo 2">
            <a:extLst>
              <a:ext uri="{FF2B5EF4-FFF2-40B4-BE49-F238E27FC236}">
                <a16:creationId xmlns:a16="http://schemas.microsoft.com/office/drawing/2014/main" id="{8F928F08-F06C-4046-81AD-FF640DAC8C21}"/>
              </a:ext>
            </a:extLst>
          </p:cNvPr>
          <p:cNvSpPr txBox="1">
            <a:spLocks/>
          </p:cNvSpPr>
          <p:nvPr/>
        </p:nvSpPr>
        <p:spPr>
          <a:xfrm>
            <a:off x="941231" y="2859063"/>
            <a:ext cx="8596668" cy="370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>
                <a:solidFill>
                  <a:srgbClr val="585858"/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pt-BR" dirty="0"/>
              <a:t>Uma breve história</a:t>
            </a:r>
          </a:p>
        </p:txBody>
      </p:sp>
      <p:sp>
        <p:nvSpPr>
          <p:cNvPr id="17" name="Espaço Reservado para Conteúdo 2">
            <a:extLst>
              <a:ext uri="{FF2B5EF4-FFF2-40B4-BE49-F238E27FC236}">
                <a16:creationId xmlns:a16="http://schemas.microsoft.com/office/drawing/2014/main" id="{245BBBCD-C848-4ACA-906B-604179615E21}"/>
              </a:ext>
            </a:extLst>
          </p:cNvPr>
          <p:cNvSpPr txBox="1">
            <a:spLocks/>
          </p:cNvSpPr>
          <p:nvPr/>
        </p:nvSpPr>
        <p:spPr>
          <a:xfrm>
            <a:off x="941231" y="3229238"/>
            <a:ext cx="8596668" cy="370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>
                <a:solidFill>
                  <a:srgbClr val="585858"/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pt-BR" dirty="0"/>
              <a:t>O que ele oferece?</a:t>
            </a:r>
          </a:p>
        </p:txBody>
      </p:sp>
      <p:sp>
        <p:nvSpPr>
          <p:cNvPr id="18" name="Espaço Reservado para Conteúdo 2">
            <a:extLst>
              <a:ext uri="{FF2B5EF4-FFF2-40B4-BE49-F238E27FC236}">
                <a16:creationId xmlns:a16="http://schemas.microsoft.com/office/drawing/2014/main" id="{173817F3-B8FC-4566-9E70-F1AD307D6174}"/>
              </a:ext>
            </a:extLst>
          </p:cNvPr>
          <p:cNvSpPr txBox="1">
            <a:spLocks/>
          </p:cNvSpPr>
          <p:nvPr/>
        </p:nvSpPr>
        <p:spPr>
          <a:xfrm>
            <a:off x="941231" y="3599413"/>
            <a:ext cx="8596668" cy="370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>
                <a:solidFill>
                  <a:srgbClr val="585858"/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pt-BR" dirty="0"/>
              <a:t>Armazenamento dos dados</a:t>
            </a:r>
          </a:p>
        </p:txBody>
      </p:sp>
    </p:spTree>
    <p:extLst>
      <p:ext uri="{BB962C8B-B14F-4D97-AF65-F5344CB8AC3E}">
        <p14:creationId xmlns:p14="http://schemas.microsoft.com/office/powerpoint/2010/main" val="3501556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  <p:bldP spid="17" grpId="0"/>
      <p:bldP spid="1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Gráfico 6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86275" y="2672365"/>
            <a:ext cx="4619450" cy="1513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8794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Personalizada 1">
      <a:dk1>
        <a:srgbClr val="AE64CC"/>
      </a:dk1>
      <a:lt1>
        <a:sysClr val="window" lastClr="FFFFFF"/>
      </a:lt1>
      <a:dk2>
        <a:srgbClr val="AE64CC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alta.io">
      <a:majorFont>
        <a:latin typeface="Fira Sans"/>
        <a:ea typeface=""/>
        <a:cs typeface=""/>
      </a:majorFont>
      <a:minorFont>
        <a:latin typeface="Fira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1255</TotalTime>
  <Words>16</Words>
  <Application>Microsoft Office PowerPoint</Application>
  <PresentationFormat>Widescreen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Fira Sans</vt:lpstr>
      <vt:lpstr>Fira Sans Light</vt:lpstr>
      <vt:lpstr>Tema do Office</vt:lpstr>
      <vt:lpstr>Apresentação do PowerPoint</vt:lpstr>
      <vt:lpstr>Asp.Net Core Identity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Global Azure Bootcamp</dc:title>
  <dc:creator>Andre Baltieri</dc:creator>
  <cp:lastModifiedBy>Thiago Aragão</cp:lastModifiedBy>
  <cp:revision>17</cp:revision>
  <dcterms:created xsi:type="dcterms:W3CDTF">2017-04-17T18:40:17Z</dcterms:created>
  <dcterms:modified xsi:type="dcterms:W3CDTF">2018-05-15T23:27:03Z</dcterms:modified>
</cp:coreProperties>
</file>