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9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8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0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6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3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áfico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2522" y="4404079"/>
            <a:ext cx="4093148" cy="132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4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2163651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" y="-712899"/>
            <a:ext cx="12192000" cy="28765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743" y="531756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Asp.Net</a:t>
            </a:r>
            <a:r>
              <a:rPr lang="en-US" dirty="0">
                <a:solidFill>
                  <a:schemeClr val="bg1"/>
                </a:solidFill>
              </a:rPr>
              <a:t> Core Identity</a:t>
            </a:r>
          </a:p>
        </p:txBody>
      </p:sp>
      <p:pic>
        <p:nvPicPr>
          <p:cNvPr id="9" name="Gráfico 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7860" y="5284694"/>
            <a:ext cx="1030652" cy="1183342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8F928F08-F06C-4046-81AD-FF640DAC8C21}"/>
              </a:ext>
            </a:extLst>
          </p:cNvPr>
          <p:cNvSpPr txBox="1">
            <a:spLocks/>
          </p:cNvSpPr>
          <p:nvPr/>
        </p:nvSpPr>
        <p:spPr>
          <a:xfrm>
            <a:off x="941231" y="2859063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O que veremos nessa seção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45BBBCD-C848-4ACA-906B-604179615E21}"/>
              </a:ext>
            </a:extLst>
          </p:cNvPr>
          <p:cNvSpPr txBox="1">
            <a:spLocks/>
          </p:cNvSpPr>
          <p:nvPr/>
        </p:nvSpPr>
        <p:spPr>
          <a:xfrm>
            <a:off x="941231" y="3229238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35015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áfico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6275" y="2672365"/>
            <a:ext cx="4619450" cy="151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9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AE64CC"/>
      </a:dk1>
      <a:lt1>
        <a:sysClr val="window" lastClr="FFFFFF"/>
      </a:lt1>
      <a:dk2>
        <a:srgbClr val="AE64CC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lta.io">
      <a:majorFont>
        <a:latin typeface="Fira Sans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Fira Sans</vt:lpstr>
      <vt:lpstr>Fira Sans Light</vt:lpstr>
      <vt:lpstr>Tema do Office</vt:lpstr>
      <vt:lpstr>Apresentação do PowerPoint</vt:lpstr>
      <vt:lpstr>Asp.Net Core Identity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</dc:title>
  <dc:creator>Andre Baltieri</dc:creator>
  <cp:lastModifiedBy>Thiago Aragão</cp:lastModifiedBy>
  <cp:revision>18</cp:revision>
  <dcterms:created xsi:type="dcterms:W3CDTF">2017-04-17T18:40:17Z</dcterms:created>
  <dcterms:modified xsi:type="dcterms:W3CDTF">2018-05-15T23:27:13Z</dcterms:modified>
</cp:coreProperties>
</file>