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3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9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9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8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4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0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6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3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áfico 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2522" y="4404079"/>
            <a:ext cx="4093148" cy="132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4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2163651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" y="-712899"/>
            <a:ext cx="12192000" cy="28765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743" y="531756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Bibliotecas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principais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Gráfico 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7860" y="5284694"/>
            <a:ext cx="1030652" cy="1183342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6B331F6-3401-499B-963D-5B296DD3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2089"/>
            <a:ext cx="8596668" cy="370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600" dirty="0">
                <a:solidFill>
                  <a:srgbClr val="585858"/>
                </a:solidFill>
              </a:rPr>
              <a:t>ASP.NET CORE </a:t>
            </a:r>
            <a:r>
              <a:rPr lang="pt-BR" sz="1600" dirty="0" err="1">
                <a:solidFill>
                  <a:srgbClr val="585858"/>
                </a:solidFill>
              </a:rPr>
              <a:t>Identity</a:t>
            </a:r>
            <a:endParaRPr lang="pt-BR" sz="1600" dirty="0">
              <a:solidFill>
                <a:srgbClr val="585858"/>
              </a:solidFill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9323EC0-D7B2-44A7-9A53-5CA1E745257F}"/>
              </a:ext>
            </a:extLst>
          </p:cNvPr>
          <p:cNvSpPr txBox="1">
            <a:spLocks/>
          </p:cNvSpPr>
          <p:nvPr/>
        </p:nvSpPr>
        <p:spPr>
          <a:xfrm>
            <a:off x="677334" y="2966694"/>
            <a:ext cx="8596668" cy="3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rgbClr val="58585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err="1"/>
              <a:t>Entity</a:t>
            </a:r>
            <a:r>
              <a:rPr lang="pt-BR" dirty="0"/>
              <a:t> Framework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C43EE7C-F275-4854-AC6D-246908E28F5E}"/>
              </a:ext>
            </a:extLst>
          </p:cNvPr>
          <p:cNvSpPr txBox="1">
            <a:spLocks/>
          </p:cNvSpPr>
          <p:nvPr/>
        </p:nvSpPr>
        <p:spPr>
          <a:xfrm>
            <a:off x="677334" y="3571299"/>
            <a:ext cx="8596668" cy="3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rgbClr val="58585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err="1"/>
              <a:t>Authentication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CC245C85-470E-4129-8793-5200D6FE2179}"/>
              </a:ext>
            </a:extLst>
          </p:cNvPr>
          <p:cNvSpPr txBox="1">
            <a:spLocks/>
          </p:cNvSpPr>
          <p:nvPr/>
        </p:nvSpPr>
        <p:spPr>
          <a:xfrm>
            <a:off x="677334" y="4175904"/>
            <a:ext cx="8596668" cy="3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rgbClr val="58585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err="1"/>
              <a:t>Cryptography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2A530AF-B6AD-4110-8EEB-91FAB18647AC}"/>
              </a:ext>
            </a:extLst>
          </p:cNvPr>
          <p:cNvSpPr/>
          <p:nvPr/>
        </p:nvSpPr>
        <p:spPr>
          <a:xfrm>
            <a:off x="4001548" y="2311824"/>
            <a:ext cx="1820412" cy="47948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Asp.Net</a:t>
            </a:r>
            <a:r>
              <a:rPr lang="pt-BR" sz="1200" dirty="0"/>
              <a:t> Core </a:t>
            </a:r>
            <a:r>
              <a:rPr lang="pt-BR" sz="1200" dirty="0" err="1"/>
              <a:t>Identity</a:t>
            </a:r>
            <a:endParaRPr lang="pt-BR" sz="1200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0B9AA7E-AC96-4437-B952-79A3B84D138F}"/>
              </a:ext>
            </a:extLst>
          </p:cNvPr>
          <p:cNvSpPr/>
          <p:nvPr/>
        </p:nvSpPr>
        <p:spPr>
          <a:xfrm>
            <a:off x="7119454" y="2302023"/>
            <a:ext cx="2972501" cy="50781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Asp.Net</a:t>
            </a:r>
            <a:r>
              <a:rPr lang="pt-BR" sz="1200" dirty="0"/>
              <a:t> Core </a:t>
            </a:r>
            <a:r>
              <a:rPr lang="pt-BR" sz="1200" dirty="0" err="1"/>
              <a:t>Identity</a:t>
            </a:r>
            <a:endParaRPr lang="pt-BR" sz="1200" dirty="0"/>
          </a:p>
          <a:p>
            <a:pPr algn="ctr"/>
            <a:r>
              <a:rPr lang="pt-BR" sz="1200" dirty="0" err="1"/>
              <a:t>Entity</a:t>
            </a:r>
            <a:r>
              <a:rPr lang="pt-BR" sz="1200" dirty="0"/>
              <a:t> Framework Core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B57B550-689D-4C83-BF67-DB4DBF112967}"/>
              </a:ext>
            </a:extLst>
          </p:cNvPr>
          <p:cNvSpPr/>
          <p:nvPr/>
        </p:nvSpPr>
        <p:spPr>
          <a:xfrm>
            <a:off x="7600409" y="2898877"/>
            <a:ext cx="2852273" cy="5078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AspNetCore.Identity.MongoDb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D90107-1032-46C7-8404-59EC285CFA21}"/>
              </a:ext>
            </a:extLst>
          </p:cNvPr>
          <p:cNvSpPr/>
          <p:nvPr/>
        </p:nvSpPr>
        <p:spPr>
          <a:xfrm>
            <a:off x="7592036" y="3515299"/>
            <a:ext cx="2860646" cy="5078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AspNetCore.Identity.DocumentDb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5799363-7CCD-4E54-A045-1C3F6803DC09}"/>
              </a:ext>
            </a:extLst>
          </p:cNvPr>
          <p:cNvSpPr/>
          <p:nvPr/>
        </p:nvSpPr>
        <p:spPr>
          <a:xfrm>
            <a:off x="7119453" y="4106152"/>
            <a:ext cx="2972503" cy="50781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bg1">
                    <a:lumMod val="95000"/>
                  </a:schemeClr>
                </a:solidFill>
              </a:rPr>
              <a:t>AspNetCore.Authentication.Cookies</a:t>
            </a:r>
            <a:endParaRPr lang="pt-B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DCDA72A-E4FF-494B-B4DE-F6E599DD079C}"/>
              </a:ext>
            </a:extLst>
          </p:cNvPr>
          <p:cNvSpPr/>
          <p:nvPr/>
        </p:nvSpPr>
        <p:spPr>
          <a:xfrm>
            <a:off x="7592036" y="4713783"/>
            <a:ext cx="2860647" cy="5078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AspNetCore.Authentication.JwtBearer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432C8CE-9F18-4734-A4A3-6A3E96EC05A3}"/>
              </a:ext>
            </a:extLst>
          </p:cNvPr>
          <p:cNvSpPr/>
          <p:nvPr/>
        </p:nvSpPr>
        <p:spPr>
          <a:xfrm>
            <a:off x="7119453" y="5345929"/>
            <a:ext cx="2972503" cy="50781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bg1">
                    <a:lumMod val="95000"/>
                  </a:schemeClr>
                </a:solidFill>
              </a:rPr>
              <a:t>AspNetCore.Cryptography.KeyDerivation</a:t>
            </a:r>
            <a:endParaRPr lang="pt-B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AC76767B-02D5-4BAB-BE03-88DFFE13ABA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821960" y="2551568"/>
            <a:ext cx="1297494" cy="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A3C8A95B-03FC-42DD-A0FF-E1372E765FA9}"/>
              </a:ext>
            </a:extLst>
          </p:cNvPr>
          <p:cNvCxnSpPr>
            <a:cxnSpLocks/>
          </p:cNvCxnSpPr>
          <p:nvPr/>
        </p:nvCxnSpPr>
        <p:spPr>
          <a:xfrm>
            <a:off x="4945310" y="2791311"/>
            <a:ext cx="0" cy="1568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5E9F9FE-B945-444C-A933-7F9677974B4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953700" y="4359734"/>
            <a:ext cx="2165753" cy="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8C49C602-F138-44D3-A0FE-B3667E413ABF}"/>
              </a:ext>
            </a:extLst>
          </p:cNvPr>
          <p:cNvCxnSpPr>
            <a:cxnSpLocks/>
          </p:cNvCxnSpPr>
          <p:nvPr/>
        </p:nvCxnSpPr>
        <p:spPr>
          <a:xfrm>
            <a:off x="4433580" y="2809839"/>
            <a:ext cx="0" cy="2781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05E2017-47FE-40DC-BB23-B2D126571C55}"/>
              </a:ext>
            </a:extLst>
          </p:cNvPr>
          <p:cNvCxnSpPr>
            <a:cxnSpLocks/>
          </p:cNvCxnSpPr>
          <p:nvPr/>
        </p:nvCxnSpPr>
        <p:spPr>
          <a:xfrm>
            <a:off x="4433580" y="5599104"/>
            <a:ext cx="2677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55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5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  <p:bldP spid="11" grpId="0"/>
      <p:bldP spid="12" grpId="0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áfico 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6275" y="2672365"/>
            <a:ext cx="4619450" cy="151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79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AE64CC"/>
      </a:dk1>
      <a:lt1>
        <a:sysClr val="window" lastClr="FFFFFF"/>
      </a:lt1>
      <a:dk2>
        <a:srgbClr val="AE64CC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lta.io">
      <a:majorFont>
        <a:latin typeface="Fira Sans"/>
        <a:ea typeface=""/>
        <a:cs typeface=""/>
      </a:majorFont>
      <a:minorFont>
        <a:latin typeface="Fira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49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Fira Sans</vt:lpstr>
      <vt:lpstr>Fira Sans Light</vt:lpstr>
      <vt:lpstr>Tema do Office</vt:lpstr>
      <vt:lpstr>Apresentação do PowerPoint</vt:lpstr>
      <vt:lpstr>Bibliotecas principais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</dc:title>
  <dc:creator>Andre Baltieri</dc:creator>
  <cp:lastModifiedBy>Thiago Aragão</cp:lastModifiedBy>
  <cp:revision>19</cp:revision>
  <dcterms:created xsi:type="dcterms:W3CDTF">2017-04-17T18:40:17Z</dcterms:created>
  <dcterms:modified xsi:type="dcterms:W3CDTF">2018-05-15T23:31:35Z</dcterms:modified>
</cp:coreProperties>
</file>