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0" r:id="rId2"/>
    <p:sldId id="328" r:id="rId3"/>
    <p:sldId id="270" r:id="rId4"/>
    <p:sldId id="258" r:id="rId5"/>
    <p:sldId id="374" r:id="rId6"/>
    <p:sldId id="359" r:id="rId7"/>
    <p:sldId id="438" r:id="rId8"/>
    <p:sldId id="440" r:id="rId9"/>
    <p:sldId id="441" r:id="rId10"/>
    <p:sldId id="442" r:id="rId11"/>
    <p:sldId id="443" r:id="rId12"/>
    <p:sldId id="445" r:id="rId13"/>
    <p:sldId id="444" r:id="rId14"/>
    <p:sldId id="446" r:id="rId15"/>
    <p:sldId id="449" r:id="rId16"/>
    <p:sldId id="447" r:id="rId17"/>
    <p:sldId id="448" r:id="rId18"/>
    <p:sldId id="450" r:id="rId19"/>
    <p:sldId id="452" r:id="rId20"/>
    <p:sldId id="451" r:id="rId21"/>
    <p:sldId id="453" r:id="rId22"/>
    <p:sldId id="454" r:id="rId23"/>
    <p:sldId id="455" r:id="rId24"/>
    <p:sldId id="457" r:id="rId25"/>
    <p:sldId id="456" r:id="rId26"/>
    <p:sldId id="458" r:id="rId27"/>
    <p:sldId id="459" r:id="rId28"/>
    <p:sldId id="462" r:id="rId29"/>
    <p:sldId id="460" r:id="rId30"/>
    <p:sldId id="461" r:id="rId31"/>
    <p:sldId id="463" r:id="rId32"/>
    <p:sldId id="471" r:id="rId33"/>
    <p:sldId id="464" r:id="rId34"/>
    <p:sldId id="472" r:id="rId35"/>
    <p:sldId id="465" r:id="rId36"/>
    <p:sldId id="473" r:id="rId37"/>
    <p:sldId id="466" r:id="rId38"/>
    <p:sldId id="467" r:id="rId39"/>
    <p:sldId id="475" r:id="rId40"/>
    <p:sldId id="468" r:id="rId41"/>
    <p:sldId id="476" r:id="rId42"/>
    <p:sldId id="469" r:id="rId43"/>
    <p:sldId id="477" r:id="rId44"/>
    <p:sldId id="470" r:id="rId45"/>
    <p:sldId id="478" r:id="rId46"/>
    <p:sldId id="479" r:id="rId47"/>
    <p:sldId id="480" r:id="rId48"/>
    <p:sldId id="481" r:id="rId49"/>
    <p:sldId id="482" r:id="rId50"/>
    <p:sldId id="483" r:id="rId51"/>
    <p:sldId id="484" r:id="rId52"/>
    <p:sldId id="485" r:id="rId53"/>
    <p:sldId id="486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6B1"/>
    <a:srgbClr val="5133B7"/>
    <a:srgbClr val="C36BD6"/>
    <a:srgbClr val="FE508E"/>
    <a:srgbClr val="2F528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14" autoAdjust="0"/>
    <p:restoredTop sz="96400" autoAdjust="0"/>
  </p:normalViewPr>
  <p:slideViewPr>
    <p:cSldViewPr snapToGrid="0">
      <p:cViewPr varScale="1">
        <p:scale>
          <a:sx n="113" d="100"/>
          <a:sy n="113" d="100"/>
        </p:scale>
        <p:origin x="10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5FDF80F6-88A2-4389-9BDF-4299093012D1}"/>
    <pc:docChg chg="delSld">
      <pc:chgData name="André Baltieri" userId="d56cfdb1-1911-441a-9a39-6bdee9a14174" providerId="ADAL" clId="{5FDF80F6-88A2-4389-9BDF-4299093012D1}" dt="2021-07-13T15:07:24.280" v="1" actId="47"/>
      <pc:docMkLst>
        <pc:docMk/>
      </pc:docMkLst>
      <pc:sldChg chg="del">
        <pc:chgData name="André Baltieri" userId="d56cfdb1-1911-441a-9a39-6bdee9a14174" providerId="ADAL" clId="{5FDF80F6-88A2-4389-9BDF-4299093012D1}" dt="2021-07-13T15:07:24.280" v="1" actId="47"/>
        <pc:sldMkLst>
          <pc:docMk/>
          <pc:sldMk cId="797744895" sldId="265"/>
        </pc:sldMkLst>
      </pc:sldChg>
      <pc:sldChg chg="del">
        <pc:chgData name="André Baltieri" userId="d56cfdb1-1911-441a-9a39-6bdee9a14174" providerId="ADAL" clId="{5FDF80F6-88A2-4389-9BDF-4299093012D1}" dt="2021-07-13T15:07:24.280" v="1" actId="47"/>
        <pc:sldMkLst>
          <pc:docMk/>
          <pc:sldMk cId="2343702808" sldId="334"/>
        </pc:sldMkLst>
      </pc:sldChg>
      <pc:sldChg chg="del">
        <pc:chgData name="André Baltieri" userId="d56cfdb1-1911-441a-9a39-6bdee9a14174" providerId="ADAL" clId="{5FDF80F6-88A2-4389-9BDF-4299093012D1}" dt="2021-07-13T15:07:18.417" v="0" actId="47"/>
        <pc:sldMkLst>
          <pc:docMk/>
          <pc:sldMk cId="2391442136" sldId="437"/>
        </pc:sldMkLst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D50A912D-78EC-3E49-B8BA-0043BA080181}"/>
    <pc:docChg chg="undo custSel addSld delSld modSld sldOrd">
      <pc:chgData name="André Baltieri" userId="d56cfdb1-1911-441a-9a39-6bdee9a14174" providerId="ADAL" clId="{D50A912D-78EC-3E49-B8BA-0043BA080181}" dt="2020-12-16T17:22:08.893" v="11181" actId="20577"/>
      <pc:docMkLst>
        <pc:docMk/>
      </pc:docMkLst>
      <pc:sldChg chg="modSp">
        <pc:chgData name="André Baltieri" userId="d56cfdb1-1911-441a-9a39-6bdee9a14174" providerId="ADAL" clId="{D50A912D-78EC-3E49-B8BA-0043BA080181}" dt="2020-12-01T14:02:43.708" v="189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50A912D-78EC-3E49-B8BA-0043BA080181}" dt="2020-12-01T14:02:43.708" v="189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50A912D-78EC-3E49-B8BA-0043BA080181}" dt="2020-12-01T13:58:42.834" v="6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D50A912D-78EC-3E49-B8BA-0043BA080181}" dt="2020-12-01T13:58:42.834" v="60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50A912D-78EC-3E49-B8BA-0043BA080181}" dt="2020-12-01T14:28:04.930" v="640" actId="20577"/>
        <pc:sldMkLst>
          <pc:docMk/>
          <pc:sldMk cId="2343702808" sldId="334"/>
        </pc:sldMkLst>
        <pc:spChg chg="mod">
          <ac:chgData name="André Baltieri" userId="d56cfdb1-1911-441a-9a39-6bdee9a14174" providerId="ADAL" clId="{D50A912D-78EC-3E49-B8BA-0043BA080181}" dt="2020-12-01T14:28:04.930" v="640" actId="20577"/>
          <ac:spMkLst>
            <pc:docMk/>
            <pc:sldMk cId="2343702808" sldId="33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D50A912D-78EC-3E49-B8BA-0043BA080181}" dt="2020-12-01T14:41:27.860" v="71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50A912D-78EC-3E49-B8BA-0043BA080181}" dt="2020-12-01T14:41:27.860" v="71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50A912D-78EC-3E49-B8BA-0043BA080181}" dt="2020-12-01T14:04:19.474" v="420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D50A912D-78EC-3E49-B8BA-0043BA080181}" dt="2020-12-01T14:04:19.474" v="420" actId="20577"/>
          <ac:spMkLst>
            <pc:docMk/>
            <pc:sldMk cId="851426054" sldId="374"/>
            <ac:spMk id="8" creationId="{29557DB5-A419-464F-8DE1-FE557705DF73}"/>
          </ac:spMkLst>
        </pc:spChg>
      </pc:sldChg>
      <pc:sldChg chg="modSp">
        <pc:chgData name="André Baltieri" userId="d56cfdb1-1911-441a-9a39-6bdee9a14174" providerId="ADAL" clId="{D50A912D-78EC-3E49-B8BA-0043BA080181}" dt="2020-12-01T14:03:05.890" v="237" actId="20577"/>
        <pc:sldMkLst>
          <pc:docMk/>
          <pc:sldMk cId="2140589578" sldId="419"/>
        </pc:sldMkLst>
        <pc:spChg chg="mod">
          <ac:chgData name="André Baltieri" userId="d56cfdb1-1911-441a-9a39-6bdee9a14174" providerId="ADAL" clId="{D50A912D-78EC-3E49-B8BA-0043BA080181}" dt="2020-12-01T14:03:05.890" v="237" actId="20577"/>
          <ac:spMkLst>
            <pc:docMk/>
            <pc:sldMk cId="2140589578" sldId="419"/>
            <ac:spMk id="11" creationId="{3D8B5512-57D4-41BB-A5DB-F6C94703B718}"/>
          </ac:spMkLst>
        </pc:spChg>
      </pc:sldChg>
      <pc:sldChg chg="modSp del mod">
        <pc:chgData name="André Baltieri" userId="d56cfdb1-1911-441a-9a39-6bdee9a14174" providerId="ADAL" clId="{D50A912D-78EC-3E49-B8BA-0043BA080181}" dt="2020-12-01T14:17:17.744" v="576" actId="2696"/>
        <pc:sldMkLst>
          <pc:docMk/>
          <pc:sldMk cId="199128963" sldId="420"/>
        </pc:sldMkLst>
        <pc:spChg chg="mod">
          <ac:chgData name="André Baltieri" userId="d56cfdb1-1911-441a-9a39-6bdee9a14174" providerId="ADAL" clId="{D50A912D-78EC-3E49-B8BA-0043BA080181}" dt="2020-12-01T14:07:11.807" v="575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01T14:05:09.254" v="447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65598763" sldId="421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2872299756" sldId="422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1926271824" sldId="436"/>
        </pc:sldMkLst>
      </pc:sldChg>
      <pc:sldChg chg="addSp delSp modSp mod">
        <pc:chgData name="André Baltieri" userId="d56cfdb1-1911-441a-9a39-6bdee9a14174" providerId="ADAL" clId="{D50A912D-78EC-3E49-B8BA-0043BA080181}" dt="2020-12-02T13:02:05.198" v="3637" actId="478"/>
        <pc:sldMkLst>
          <pc:docMk/>
          <pc:sldMk cId="2391442136" sldId="437"/>
        </pc:sldMkLst>
        <pc:spChg chg="add del mod">
          <ac:chgData name="André Baltieri" userId="d56cfdb1-1911-441a-9a39-6bdee9a14174" providerId="ADAL" clId="{D50A912D-78EC-3E49-B8BA-0043BA080181}" dt="2020-12-02T13:02:05.198" v="3637" actId="478"/>
          <ac:spMkLst>
            <pc:docMk/>
            <pc:sldMk cId="2391442136" sldId="437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1461118187" sldId="438"/>
        </pc:sldMkLst>
      </pc:sldChg>
      <pc:sldChg chg="modSp add mod">
        <pc:chgData name="André Baltieri" userId="d56cfdb1-1911-441a-9a39-6bdee9a14174" providerId="ADAL" clId="{D50A912D-78EC-3E49-B8BA-0043BA080181}" dt="2020-12-02T14:40:20.944" v="3689" actId="20577"/>
        <pc:sldMkLst>
          <pc:docMk/>
          <pc:sldMk cId="3544099883" sldId="438"/>
        </pc:sldMkLst>
        <pc:spChg chg="mod">
          <ac:chgData name="André Baltieri" userId="d56cfdb1-1911-441a-9a39-6bdee9a14174" providerId="ADAL" clId="{D50A912D-78EC-3E49-B8BA-0043BA080181}" dt="2020-12-02T14:40:20.944" v="3689" actId="20577"/>
          <ac:spMkLst>
            <pc:docMk/>
            <pc:sldMk cId="3544099883" sldId="438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01T14:28:28.741" v="656" actId="20577"/>
          <ac:spMkLst>
            <pc:docMk/>
            <pc:sldMk cId="3544099883" sldId="438"/>
            <ac:spMk id="13" creationId="{94E1A0D2-D048-46FE-90D3-722FBF740CC7}"/>
          </ac:spMkLst>
        </pc:spChg>
      </pc:sldChg>
      <pc:sldChg chg="modSp add del mod">
        <pc:chgData name="André Baltieri" userId="d56cfdb1-1911-441a-9a39-6bdee9a14174" providerId="ADAL" clId="{D50A912D-78EC-3E49-B8BA-0043BA080181}" dt="2020-12-01T19:17:00.378" v="1660" actId="2696"/>
        <pc:sldMkLst>
          <pc:docMk/>
          <pc:sldMk cId="1389515085" sldId="439"/>
        </pc:sldMkLst>
        <pc:spChg chg="mod">
          <ac:chgData name="André Baltieri" userId="d56cfdb1-1911-441a-9a39-6bdee9a14174" providerId="ADAL" clId="{D50A912D-78EC-3E49-B8BA-0043BA080181}" dt="2020-12-01T16:03:25.806" v="986" actId="20577"/>
          <ac:spMkLst>
            <pc:docMk/>
            <pc:sldMk cId="1389515085" sldId="439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D50A912D-78EC-3E49-B8BA-0043BA080181}" dt="2020-12-01T14:17:17.744" v="576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D50A912D-78EC-3E49-B8BA-0043BA080181}" dt="2020-12-01T19:16:44.140" v="1633" actId="20577"/>
        <pc:sldMkLst>
          <pc:docMk/>
          <pc:sldMk cId="1637789191" sldId="440"/>
        </pc:sldMkLst>
        <pc:spChg chg="mod">
          <ac:chgData name="André Baltieri" userId="d56cfdb1-1911-441a-9a39-6bdee9a14174" providerId="ADAL" clId="{D50A912D-78EC-3E49-B8BA-0043BA080181}" dt="2020-12-01T19:16:44.140" v="1633" actId="20577"/>
          <ac:spMkLst>
            <pc:docMk/>
            <pc:sldMk cId="1637789191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01T19:17:40.554" v="1771" actId="20577"/>
        <pc:sldMkLst>
          <pc:docMk/>
          <pc:sldMk cId="2804165252" sldId="441"/>
        </pc:sldMkLst>
        <pc:spChg chg="mod">
          <ac:chgData name="André Baltieri" userId="d56cfdb1-1911-441a-9a39-6bdee9a14174" providerId="ADAL" clId="{D50A912D-78EC-3E49-B8BA-0043BA080181}" dt="2020-12-01T19:17:40.554" v="1771" actId="20577"/>
          <ac:spMkLst>
            <pc:docMk/>
            <pc:sldMk cId="2804165252" sldId="44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01T19:19:43.136" v="1991" actId="20577"/>
        <pc:sldMkLst>
          <pc:docMk/>
          <pc:sldMk cId="1415447639" sldId="442"/>
        </pc:sldMkLst>
        <pc:spChg chg="mod">
          <ac:chgData name="André Baltieri" userId="d56cfdb1-1911-441a-9a39-6bdee9a14174" providerId="ADAL" clId="{D50A912D-78EC-3E49-B8BA-0043BA080181}" dt="2020-12-01T19:19:43.136" v="1991" actId="20577"/>
          <ac:spMkLst>
            <pc:docMk/>
            <pc:sldMk cId="1415447639" sldId="44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01T19:24:33.849" v="2392" actId="20577"/>
        <pc:sldMkLst>
          <pc:docMk/>
          <pc:sldMk cId="2118640960" sldId="443"/>
        </pc:sldMkLst>
        <pc:spChg chg="mod">
          <ac:chgData name="André Baltieri" userId="d56cfdb1-1911-441a-9a39-6bdee9a14174" providerId="ADAL" clId="{D50A912D-78EC-3E49-B8BA-0043BA080181}" dt="2020-12-01T19:24:33.849" v="2392" actId="20577"/>
          <ac:spMkLst>
            <pc:docMk/>
            <pc:sldMk cId="2118640960" sldId="44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50A912D-78EC-3E49-B8BA-0043BA080181}" dt="2020-12-01T19:47:49.244" v="2882" actId="403"/>
        <pc:sldMkLst>
          <pc:docMk/>
          <pc:sldMk cId="1785741290" sldId="444"/>
        </pc:sldMkLst>
        <pc:spChg chg="add mod">
          <ac:chgData name="André Baltieri" userId="d56cfdb1-1911-441a-9a39-6bdee9a14174" providerId="ADAL" clId="{D50A912D-78EC-3E49-B8BA-0043BA080181}" dt="2020-12-01T19:47:44.711" v="2881" actId="404"/>
          <ac:spMkLst>
            <pc:docMk/>
            <pc:sldMk cId="1785741290" sldId="444"/>
            <ac:spMk id="2" creationId="{135826C6-F3FA-834A-8B6E-1958B06FFFC3}"/>
          </ac:spMkLst>
        </pc:spChg>
        <pc:spChg chg="del mod">
          <ac:chgData name="André Baltieri" userId="d56cfdb1-1911-441a-9a39-6bdee9a14174" providerId="ADAL" clId="{D50A912D-78EC-3E49-B8BA-0043BA080181}" dt="2020-12-01T19:31:28.811" v="2424" actId="478"/>
          <ac:spMkLst>
            <pc:docMk/>
            <pc:sldMk cId="1785741290" sldId="444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50A912D-78EC-3E49-B8BA-0043BA080181}" dt="2020-12-01T19:47:44.711" v="2881" actId="404"/>
          <ac:spMkLst>
            <pc:docMk/>
            <pc:sldMk cId="1785741290" sldId="444"/>
            <ac:spMk id="9" creationId="{0577EF07-BA15-7146-99CC-A83975B8DC1E}"/>
          </ac:spMkLst>
        </pc:spChg>
        <pc:spChg chg="add mod">
          <ac:chgData name="André Baltieri" userId="d56cfdb1-1911-441a-9a39-6bdee9a14174" providerId="ADAL" clId="{D50A912D-78EC-3E49-B8BA-0043BA080181}" dt="2020-12-01T19:47:44.711" v="2881" actId="404"/>
          <ac:spMkLst>
            <pc:docMk/>
            <pc:sldMk cId="1785741290" sldId="444"/>
            <ac:spMk id="10" creationId="{4BC0A6C7-3053-FC44-89D0-CDDF58FBC217}"/>
          </ac:spMkLst>
        </pc:spChg>
        <pc:spChg chg="add mod">
          <ac:chgData name="André Baltieri" userId="d56cfdb1-1911-441a-9a39-6bdee9a14174" providerId="ADAL" clId="{D50A912D-78EC-3E49-B8BA-0043BA080181}" dt="2020-12-01T19:47:44.711" v="2881" actId="404"/>
          <ac:spMkLst>
            <pc:docMk/>
            <pc:sldMk cId="1785741290" sldId="444"/>
            <ac:spMk id="11" creationId="{73EE3792-7085-314F-AA87-DF6FF62BA3B3}"/>
          </ac:spMkLst>
        </pc:spChg>
        <pc:spChg chg="add mod">
          <ac:chgData name="André Baltieri" userId="d56cfdb1-1911-441a-9a39-6bdee9a14174" providerId="ADAL" clId="{D50A912D-78EC-3E49-B8BA-0043BA080181}" dt="2020-12-01T19:44:07.464" v="2839" actId="170"/>
          <ac:spMkLst>
            <pc:docMk/>
            <pc:sldMk cId="1785741290" sldId="444"/>
            <ac:spMk id="12" creationId="{B2F864E0-57DE-0F49-89F9-76157CEDA24E}"/>
          </ac:spMkLst>
        </pc:spChg>
        <pc:spChg chg="mod">
          <ac:chgData name="André Baltieri" userId="d56cfdb1-1911-441a-9a39-6bdee9a14174" providerId="ADAL" clId="{D50A912D-78EC-3E49-B8BA-0043BA080181}" dt="2020-12-01T19:31:18.838" v="2423" actId="20577"/>
          <ac:spMkLst>
            <pc:docMk/>
            <pc:sldMk cId="1785741290" sldId="444"/>
            <ac:spMk id="13" creationId="{94E1A0D2-D048-46FE-90D3-722FBF740CC7}"/>
          </ac:spMkLst>
        </pc:spChg>
        <pc:spChg chg="add mod">
          <ac:chgData name="André Baltieri" userId="d56cfdb1-1911-441a-9a39-6bdee9a14174" providerId="ADAL" clId="{D50A912D-78EC-3E49-B8BA-0043BA080181}" dt="2020-12-01T19:44:07.464" v="2839" actId="170"/>
          <ac:spMkLst>
            <pc:docMk/>
            <pc:sldMk cId="1785741290" sldId="444"/>
            <ac:spMk id="15" creationId="{6B66CCEA-EEDA-AB49-983F-9C339C932BF0}"/>
          </ac:spMkLst>
        </pc:spChg>
        <pc:spChg chg="add mod">
          <ac:chgData name="André Baltieri" userId="d56cfdb1-1911-441a-9a39-6bdee9a14174" providerId="ADAL" clId="{D50A912D-78EC-3E49-B8BA-0043BA080181}" dt="2020-12-01T19:44:07.464" v="2839" actId="170"/>
          <ac:spMkLst>
            <pc:docMk/>
            <pc:sldMk cId="1785741290" sldId="444"/>
            <ac:spMk id="23" creationId="{0C67C382-E87F-B24D-B514-90A794C37000}"/>
          </ac:spMkLst>
        </pc:spChg>
        <pc:spChg chg="add mod">
          <ac:chgData name="André Baltieri" userId="d56cfdb1-1911-441a-9a39-6bdee9a14174" providerId="ADAL" clId="{D50A912D-78EC-3E49-B8BA-0043BA080181}" dt="2020-12-01T19:47:49.244" v="2882" actId="403"/>
          <ac:spMkLst>
            <pc:docMk/>
            <pc:sldMk cId="1785741290" sldId="444"/>
            <ac:spMk id="28" creationId="{9566DF35-8586-7D4C-ACAE-1E3F501F4CD9}"/>
          </ac:spMkLst>
        </pc:spChg>
        <pc:spChg chg="add mod">
          <ac:chgData name="André Baltieri" userId="d56cfdb1-1911-441a-9a39-6bdee9a14174" providerId="ADAL" clId="{D50A912D-78EC-3E49-B8BA-0043BA080181}" dt="2020-12-01T19:44:22.501" v="2842" actId="207"/>
          <ac:spMkLst>
            <pc:docMk/>
            <pc:sldMk cId="1785741290" sldId="444"/>
            <ac:spMk id="36" creationId="{E27AB71A-8432-2E47-B812-6B9D940A4B10}"/>
          </ac:spMkLst>
        </pc:spChg>
        <pc:spChg chg="add mod">
          <ac:chgData name="André Baltieri" userId="d56cfdb1-1911-441a-9a39-6bdee9a14174" providerId="ADAL" clId="{D50A912D-78EC-3E49-B8BA-0043BA080181}" dt="2020-12-01T19:47:20.995" v="2879" actId="1076"/>
          <ac:spMkLst>
            <pc:docMk/>
            <pc:sldMk cId="1785741290" sldId="444"/>
            <ac:spMk id="37" creationId="{BB4C39D8-EA8C-394F-AF61-5ECA67885684}"/>
          </ac:spMkLst>
        </pc:spChg>
        <pc:picChg chg="mod">
          <ac:chgData name="André Baltieri" userId="d56cfdb1-1911-441a-9a39-6bdee9a14174" providerId="ADAL" clId="{D50A912D-78EC-3E49-B8BA-0043BA080181}" dt="2020-12-01T19:36:53.758" v="2489" actId="1076"/>
          <ac:picMkLst>
            <pc:docMk/>
            <pc:sldMk cId="1785741290" sldId="444"/>
            <ac:picMk id="5" creationId="{41C6D667-FEE4-4647-A82D-782D14A08D43}"/>
          </ac:picMkLst>
        </pc:picChg>
        <pc:cxnChg chg="add mod">
          <ac:chgData name="André Baltieri" userId="d56cfdb1-1911-441a-9a39-6bdee9a14174" providerId="ADAL" clId="{D50A912D-78EC-3E49-B8BA-0043BA080181}" dt="2020-12-01T19:44:07.464" v="2839" actId="170"/>
          <ac:cxnSpMkLst>
            <pc:docMk/>
            <pc:sldMk cId="1785741290" sldId="444"/>
            <ac:cxnSpMk id="4" creationId="{64FFF077-9933-1149-8893-0A84BBEBAB4B}"/>
          </ac:cxnSpMkLst>
        </pc:cxnChg>
        <pc:cxnChg chg="add mod">
          <ac:chgData name="André Baltieri" userId="d56cfdb1-1911-441a-9a39-6bdee9a14174" providerId="ADAL" clId="{D50A912D-78EC-3E49-B8BA-0043BA080181}" dt="2020-12-01T19:44:07.464" v="2839" actId="170"/>
          <ac:cxnSpMkLst>
            <pc:docMk/>
            <pc:sldMk cId="1785741290" sldId="444"/>
            <ac:cxnSpMk id="16" creationId="{E5817F33-5C89-5A47-92FA-51D61A057227}"/>
          </ac:cxnSpMkLst>
        </pc:cxnChg>
        <pc:cxnChg chg="add mod">
          <ac:chgData name="André Baltieri" userId="d56cfdb1-1911-441a-9a39-6bdee9a14174" providerId="ADAL" clId="{D50A912D-78EC-3E49-B8BA-0043BA080181}" dt="2020-12-01T19:44:07.464" v="2839" actId="170"/>
          <ac:cxnSpMkLst>
            <pc:docMk/>
            <pc:sldMk cId="1785741290" sldId="444"/>
            <ac:cxnSpMk id="20" creationId="{87CBDD8F-4A8B-D940-9B0B-69CBE1CC94C9}"/>
          </ac:cxnSpMkLst>
        </pc:cxnChg>
        <pc:cxnChg chg="add mod">
          <ac:chgData name="André Baltieri" userId="d56cfdb1-1911-441a-9a39-6bdee9a14174" providerId="ADAL" clId="{D50A912D-78EC-3E49-B8BA-0043BA080181}" dt="2020-12-01T19:44:07.464" v="2839" actId="170"/>
          <ac:cxnSpMkLst>
            <pc:docMk/>
            <pc:sldMk cId="1785741290" sldId="444"/>
            <ac:cxnSpMk id="22" creationId="{004175F6-7452-754A-A7E1-EC900267A9DF}"/>
          </ac:cxnSpMkLst>
        </pc:cxnChg>
        <pc:cxnChg chg="add mod">
          <ac:chgData name="André Baltieri" userId="d56cfdb1-1911-441a-9a39-6bdee9a14174" providerId="ADAL" clId="{D50A912D-78EC-3E49-B8BA-0043BA080181}" dt="2020-12-01T19:44:07.464" v="2839" actId="170"/>
          <ac:cxnSpMkLst>
            <pc:docMk/>
            <pc:sldMk cId="1785741290" sldId="444"/>
            <ac:cxnSpMk id="25" creationId="{90C136C1-5C58-284B-BFD1-83878D500D95}"/>
          </ac:cxnSpMkLst>
        </pc:cxnChg>
        <pc:cxnChg chg="add mod">
          <ac:chgData name="André Baltieri" userId="d56cfdb1-1911-441a-9a39-6bdee9a14174" providerId="ADAL" clId="{D50A912D-78EC-3E49-B8BA-0043BA080181}" dt="2020-12-01T19:44:07.464" v="2839" actId="170"/>
          <ac:cxnSpMkLst>
            <pc:docMk/>
            <pc:sldMk cId="1785741290" sldId="444"/>
            <ac:cxnSpMk id="27" creationId="{2EA246AA-4AC9-3E45-9E7E-4352E4AA84C3}"/>
          </ac:cxnSpMkLst>
        </pc:cxnChg>
        <pc:cxnChg chg="add mod">
          <ac:chgData name="André Baltieri" userId="d56cfdb1-1911-441a-9a39-6bdee9a14174" providerId="ADAL" clId="{D50A912D-78EC-3E49-B8BA-0043BA080181}" dt="2020-12-01T19:44:07.464" v="2839" actId="170"/>
          <ac:cxnSpMkLst>
            <pc:docMk/>
            <pc:sldMk cId="1785741290" sldId="444"/>
            <ac:cxnSpMk id="32" creationId="{1231A47E-606B-6044-81DE-108668A0C9F4}"/>
          </ac:cxnSpMkLst>
        </pc:cxnChg>
      </pc:sldChg>
      <pc:sldChg chg="modSp add mod">
        <pc:chgData name="André Baltieri" userId="d56cfdb1-1911-441a-9a39-6bdee9a14174" providerId="ADAL" clId="{D50A912D-78EC-3E49-B8BA-0043BA080181}" dt="2020-12-01T19:40:58.369" v="2801" actId="20577"/>
        <pc:sldMkLst>
          <pc:docMk/>
          <pc:sldMk cId="1104999451" sldId="445"/>
        </pc:sldMkLst>
        <pc:spChg chg="mod">
          <ac:chgData name="André Baltieri" userId="d56cfdb1-1911-441a-9a39-6bdee9a14174" providerId="ADAL" clId="{D50A912D-78EC-3E49-B8BA-0043BA080181}" dt="2020-12-01T19:40:58.369" v="2801" actId="20577"/>
          <ac:spMkLst>
            <pc:docMk/>
            <pc:sldMk cId="1104999451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01T19:39:46.846" v="2530" actId="20577"/>
          <ac:spMkLst>
            <pc:docMk/>
            <pc:sldMk cId="1104999451" sldId="445"/>
            <ac:spMk id="13" creationId="{94E1A0D2-D048-46FE-90D3-722FBF740CC7}"/>
          </ac:spMkLst>
        </pc:spChg>
      </pc:sldChg>
      <pc:sldChg chg="modSp add mod ord">
        <pc:chgData name="André Baltieri" userId="d56cfdb1-1911-441a-9a39-6bdee9a14174" providerId="ADAL" clId="{D50A912D-78EC-3E49-B8BA-0043BA080181}" dt="2020-12-01T19:51:25.562" v="3052" actId="20577"/>
        <pc:sldMkLst>
          <pc:docMk/>
          <pc:sldMk cId="3723648881" sldId="446"/>
        </pc:sldMkLst>
        <pc:spChg chg="mod">
          <ac:chgData name="André Baltieri" userId="d56cfdb1-1911-441a-9a39-6bdee9a14174" providerId="ADAL" clId="{D50A912D-78EC-3E49-B8BA-0043BA080181}" dt="2020-12-01T19:51:25.562" v="3052" actId="20577"/>
          <ac:spMkLst>
            <pc:docMk/>
            <pc:sldMk cId="3723648881" sldId="446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01T19:52:11.372" v="3211" actId="20577"/>
        <pc:sldMkLst>
          <pc:docMk/>
          <pc:sldMk cId="1017565766" sldId="447"/>
        </pc:sldMkLst>
        <pc:spChg chg="mod">
          <ac:chgData name="André Baltieri" userId="d56cfdb1-1911-441a-9a39-6bdee9a14174" providerId="ADAL" clId="{D50A912D-78EC-3E49-B8BA-0043BA080181}" dt="2020-12-01T19:52:11.372" v="3211" actId="20577"/>
          <ac:spMkLst>
            <pc:docMk/>
            <pc:sldMk cId="1017565766" sldId="44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01T19:54:39.575" v="3635" actId="20577"/>
        <pc:sldMkLst>
          <pc:docMk/>
          <pc:sldMk cId="2777209145" sldId="448"/>
        </pc:sldMkLst>
        <pc:spChg chg="mod">
          <ac:chgData name="André Baltieri" userId="d56cfdb1-1911-441a-9a39-6bdee9a14174" providerId="ADAL" clId="{D50A912D-78EC-3E49-B8BA-0043BA080181}" dt="2020-12-01T19:54:39.575" v="3635" actId="20577"/>
          <ac:spMkLst>
            <pc:docMk/>
            <pc:sldMk cId="2777209145" sldId="448"/>
            <ac:spMk id="8" creationId="{29557DB5-A419-464F-8DE1-FE557705DF73}"/>
          </ac:spMkLst>
        </pc:spChg>
      </pc:sldChg>
      <pc:sldChg chg="addSp delSp modSp add mod ord">
        <pc:chgData name="André Baltieri" userId="d56cfdb1-1911-441a-9a39-6bdee9a14174" providerId="ADAL" clId="{D50A912D-78EC-3E49-B8BA-0043BA080181}" dt="2020-12-09T12:18:36.793" v="3735" actId="20578"/>
        <pc:sldMkLst>
          <pc:docMk/>
          <pc:sldMk cId="1960853267" sldId="449"/>
        </pc:sldMkLst>
        <pc:spChg chg="del">
          <ac:chgData name="André Baltieri" userId="d56cfdb1-1911-441a-9a39-6bdee9a14174" providerId="ADAL" clId="{D50A912D-78EC-3E49-B8BA-0043BA080181}" dt="2020-12-09T12:15:49.187" v="3693" actId="478"/>
          <ac:spMkLst>
            <pc:docMk/>
            <pc:sldMk cId="1960853267" sldId="449"/>
            <ac:spMk id="2" creationId="{135826C6-F3FA-834A-8B6E-1958B06FFFC3}"/>
          </ac:spMkLst>
        </pc:spChg>
        <pc:spChg chg="add mod">
          <ac:chgData name="André Baltieri" userId="d56cfdb1-1911-441a-9a39-6bdee9a14174" providerId="ADAL" clId="{D50A912D-78EC-3E49-B8BA-0043BA080181}" dt="2020-12-09T12:17:36.626" v="3719" actId="207"/>
          <ac:spMkLst>
            <pc:docMk/>
            <pc:sldMk cId="1960853267" sldId="449"/>
            <ac:spMk id="3" creationId="{B0213BEA-C117-474E-8FE0-A4B8A4DB2D8C}"/>
          </ac:spMkLst>
        </pc:spChg>
        <pc:spChg chg="del">
          <ac:chgData name="André Baltieri" userId="d56cfdb1-1911-441a-9a39-6bdee9a14174" providerId="ADAL" clId="{D50A912D-78EC-3E49-B8BA-0043BA080181}" dt="2020-12-09T12:15:49.187" v="3693" actId="478"/>
          <ac:spMkLst>
            <pc:docMk/>
            <pc:sldMk cId="1960853267" sldId="449"/>
            <ac:spMk id="9" creationId="{0577EF07-BA15-7146-99CC-A83975B8DC1E}"/>
          </ac:spMkLst>
        </pc:spChg>
        <pc:spChg chg="del">
          <ac:chgData name="André Baltieri" userId="d56cfdb1-1911-441a-9a39-6bdee9a14174" providerId="ADAL" clId="{D50A912D-78EC-3E49-B8BA-0043BA080181}" dt="2020-12-09T12:15:49.187" v="3693" actId="478"/>
          <ac:spMkLst>
            <pc:docMk/>
            <pc:sldMk cId="1960853267" sldId="449"/>
            <ac:spMk id="10" creationId="{4BC0A6C7-3053-FC44-89D0-CDDF58FBC217}"/>
          </ac:spMkLst>
        </pc:spChg>
        <pc:spChg chg="del">
          <ac:chgData name="André Baltieri" userId="d56cfdb1-1911-441a-9a39-6bdee9a14174" providerId="ADAL" clId="{D50A912D-78EC-3E49-B8BA-0043BA080181}" dt="2020-12-09T12:15:49.187" v="3693" actId="478"/>
          <ac:spMkLst>
            <pc:docMk/>
            <pc:sldMk cId="1960853267" sldId="449"/>
            <ac:spMk id="11" creationId="{73EE3792-7085-314F-AA87-DF6FF62BA3B3}"/>
          </ac:spMkLst>
        </pc:spChg>
        <pc:spChg chg="del">
          <ac:chgData name="André Baltieri" userId="d56cfdb1-1911-441a-9a39-6bdee9a14174" providerId="ADAL" clId="{D50A912D-78EC-3E49-B8BA-0043BA080181}" dt="2020-12-09T12:15:49.187" v="3693" actId="478"/>
          <ac:spMkLst>
            <pc:docMk/>
            <pc:sldMk cId="1960853267" sldId="449"/>
            <ac:spMk id="12" creationId="{B2F864E0-57DE-0F49-89F9-76157CEDA24E}"/>
          </ac:spMkLst>
        </pc:spChg>
        <pc:spChg chg="mod">
          <ac:chgData name="André Baltieri" userId="d56cfdb1-1911-441a-9a39-6bdee9a14174" providerId="ADAL" clId="{D50A912D-78EC-3E49-B8BA-0043BA080181}" dt="2020-12-09T12:17:47.688" v="3733" actId="20577"/>
          <ac:spMkLst>
            <pc:docMk/>
            <pc:sldMk cId="1960853267" sldId="449"/>
            <ac:spMk id="13" creationId="{94E1A0D2-D048-46FE-90D3-722FBF740CC7}"/>
          </ac:spMkLst>
        </pc:spChg>
        <pc:spChg chg="del">
          <ac:chgData name="André Baltieri" userId="d56cfdb1-1911-441a-9a39-6bdee9a14174" providerId="ADAL" clId="{D50A912D-78EC-3E49-B8BA-0043BA080181}" dt="2020-12-09T12:15:49.187" v="3693" actId="478"/>
          <ac:spMkLst>
            <pc:docMk/>
            <pc:sldMk cId="1960853267" sldId="449"/>
            <ac:spMk id="15" creationId="{6B66CCEA-EEDA-AB49-983F-9C339C932BF0}"/>
          </ac:spMkLst>
        </pc:spChg>
        <pc:spChg chg="del">
          <ac:chgData name="André Baltieri" userId="d56cfdb1-1911-441a-9a39-6bdee9a14174" providerId="ADAL" clId="{D50A912D-78EC-3E49-B8BA-0043BA080181}" dt="2020-12-09T12:15:49.187" v="3693" actId="478"/>
          <ac:spMkLst>
            <pc:docMk/>
            <pc:sldMk cId="1960853267" sldId="449"/>
            <ac:spMk id="23" creationId="{0C67C382-E87F-B24D-B514-90A794C37000}"/>
          </ac:spMkLst>
        </pc:spChg>
        <pc:spChg chg="add mod">
          <ac:chgData name="André Baltieri" userId="d56cfdb1-1911-441a-9a39-6bdee9a14174" providerId="ADAL" clId="{D50A912D-78EC-3E49-B8BA-0043BA080181}" dt="2020-12-09T12:16:59.091" v="3703" actId="208"/>
          <ac:spMkLst>
            <pc:docMk/>
            <pc:sldMk cId="1960853267" sldId="449"/>
            <ac:spMk id="24" creationId="{1119F8AD-DC59-C84A-9FAC-D1F90BC714AD}"/>
          </ac:spMkLst>
        </pc:spChg>
        <pc:spChg chg="add mod">
          <ac:chgData name="André Baltieri" userId="d56cfdb1-1911-441a-9a39-6bdee9a14174" providerId="ADAL" clId="{D50A912D-78EC-3E49-B8BA-0043BA080181}" dt="2020-12-09T12:16:59.091" v="3703" actId="208"/>
          <ac:spMkLst>
            <pc:docMk/>
            <pc:sldMk cId="1960853267" sldId="449"/>
            <ac:spMk id="26" creationId="{3B0ABB37-D35F-824C-B269-245CDA41EE71}"/>
          </ac:spMkLst>
        </pc:spChg>
        <pc:spChg chg="mod">
          <ac:chgData name="André Baltieri" userId="d56cfdb1-1911-441a-9a39-6bdee9a14174" providerId="ADAL" clId="{D50A912D-78EC-3E49-B8BA-0043BA080181}" dt="2020-12-09T12:16:00.765" v="3699" actId="1076"/>
          <ac:spMkLst>
            <pc:docMk/>
            <pc:sldMk cId="1960853267" sldId="449"/>
            <ac:spMk id="28" creationId="{9566DF35-8586-7D4C-ACAE-1E3F501F4CD9}"/>
          </ac:spMkLst>
        </pc:spChg>
        <pc:spChg chg="add mod">
          <ac:chgData name="André Baltieri" userId="d56cfdb1-1911-441a-9a39-6bdee9a14174" providerId="ADAL" clId="{D50A912D-78EC-3E49-B8BA-0043BA080181}" dt="2020-12-09T12:16:59.091" v="3703" actId="208"/>
          <ac:spMkLst>
            <pc:docMk/>
            <pc:sldMk cId="1960853267" sldId="449"/>
            <ac:spMk id="29" creationId="{AE0BD101-203C-8244-BD33-5A533E86B551}"/>
          </ac:spMkLst>
        </pc:spChg>
        <pc:spChg chg="del">
          <ac:chgData name="André Baltieri" userId="d56cfdb1-1911-441a-9a39-6bdee9a14174" providerId="ADAL" clId="{D50A912D-78EC-3E49-B8BA-0043BA080181}" dt="2020-12-09T12:15:44.741" v="3692" actId="478"/>
          <ac:spMkLst>
            <pc:docMk/>
            <pc:sldMk cId="1960853267" sldId="449"/>
            <ac:spMk id="36" creationId="{E27AB71A-8432-2E47-B812-6B9D940A4B10}"/>
          </ac:spMkLst>
        </pc:spChg>
        <pc:spChg chg="mod">
          <ac:chgData name="André Baltieri" userId="d56cfdb1-1911-441a-9a39-6bdee9a14174" providerId="ADAL" clId="{D50A912D-78EC-3E49-B8BA-0043BA080181}" dt="2020-12-09T12:15:51.528" v="3694" actId="1076"/>
          <ac:spMkLst>
            <pc:docMk/>
            <pc:sldMk cId="1960853267" sldId="449"/>
            <ac:spMk id="37" creationId="{BB4C39D8-EA8C-394F-AF61-5ECA67885684}"/>
          </ac:spMkLst>
        </pc:spChg>
        <pc:cxnChg chg="del mod">
          <ac:chgData name="André Baltieri" userId="d56cfdb1-1911-441a-9a39-6bdee9a14174" providerId="ADAL" clId="{D50A912D-78EC-3E49-B8BA-0043BA080181}" dt="2020-12-09T12:15:49.187" v="3693" actId="478"/>
          <ac:cxnSpMkLst>
            <pc:docMk/>
            <pc:sldMk cId="1960853267" sldId="449"/>
            <ac:cxnSpMk id="4" creationId="{64FFF077-9933-1149-8893-0A84BBEBAB4B}"/>
          </ac:cxnSpMkLst>
        </pc:cxnChg>
        <pc:cxnChg chg="del mod">
          <ac:chgData name="André Baltieri" userId="d56cfdb1-1911-441a-9a39-6bdee9a14174" providerId="ADAL" clId="{D50A912D-78EC-3E49-B8BA-0043BA080181}" dt="2020-12-09T12:15:49.187" v="3693" actId="478"/>
          <ac:cxnSpMkLst>
            <pc:docMk/>
            <pc:sldMk cId="1960853267" sldId="449"/>
            <ac:cxnSpMk id="16" creationId="{E5817F33-5C89-5A47-92FA-51D61A057227}"/>
          </ac:cxnSpMkLst>
        </pc:cxnChg>
        <pc:cxnChg chg="del mod">
          <ac:chgData name="André Baltieri" userId="d56cfdb1-1911-441a-9a39-6bdee9a14174" providerId="ADAL" clId="{D50A912D-78EC-3E49-B8BA-0043BA080181}" dt="2020-12-09T12:15:49.187" v="3693" actId="478"/>
          <ac:cxnSpMkLst>
            <pc:docMk/>
            <pc:sldMk cId="1960853267" sldId="449"/>
            <ac:cxnSpMk id="20" creationId="{87CBDD8F-4A8B-D940-9B0B-69CBE1CC94C9}"/>
          </ac:cxnSpMkLst>
        </pc:cxnChg>
        <pc:cxnChg chg="del mod">
          <ac:chgData name="André Baltieri" userId="d56cfdb1-1911-441a-9a39-6bdee9a14174" providerId="ADAL" clId="{D50A912D-78EC-3E49-B8BA-0043BA080181}" dt="2020-12-09T12:15:49.187" v="3693" actId="478"/>
          <ac:cxnSpMkLst>
            <pc:docMk/>
            <pc:sldMk cId="1960853267" sldId="449"/>
            <ac:cxnSpMk id="22" creationId="{004175F6-7452-754A-A7E1-EC900267A9DF}"/>
          </ac:cxnSpMkLst>
        </pc:cxnChg>
        <pc:cxnChg chg="del mod">
          <ac:chgData name="André Baltieri" userId="d56cfdb1-1911-441a-9a39-6bdee9a14174" providerId="ADAL" clId="{D50A912D-78EC-3E49-B8BA-0043BA080181}" dt="2020-12-09T12:15:49.187" v="3693" actId="478"/>
          <ac:cxnSpMkLst>
            <pc:docMk/>
            <pc:sldMk cId="1960853267" sldId="449"/>
            <ac:cxnSpMk id="25" creationId="{90C136C1-5C58-284B-BFD1-83878D500D95}"/>
          </ac:cxnSpMkLst>
        </pc:cxnChg>
        <pc:cxnChg chg="del mod">
          <ac:chgData name="André Baltieri" userId="d56cfdb1-1911-441a-9a39-6bdee9a14174" providerId="ADAL" clId="{D50A912D-78EC-3E49-B8BA-0043BA080181}" dt="2020-12-09T12:15:49.187" v="3693" actId="478"/>
          <ac:cxnSpMkLst>
            <pc:docMk/>
            <pc:sldMk cId="1960853267" sldId="449"/>
            <ac:cxnSpMk id="27" creationId="{2EA246AA-4AC9-3E45-9E7E-4352E4AA84C3}"/>
          </ac:cxnSpMkLst>
        </pc:cxnChg>
        <pc:cxnChg chg="del mod">
          <ac:chgData name="André Baltieri" userId="d56cfdb1-1911-441a-9a39-6bdee9a14174" providerId="ADAL" clId="{D50A912D-78EC-3E49-B8BA-0043BA080181}" dt="2020-12-09T12:15:49.187" v="3693" actId="478"/>
          <ac:cxnSpMkLst>
            <pc:docMk/>
            <pc:sldMk cId="1960853267" sldId="449"/>
            <ac:cxnSpMk id="32" creationId="{1231A47E-606B-6044-81DE-108668A0C9F4}"/>
          </ac:cxnSpMkLst>
        </pc:cxnChg>
      </pc:sldChg>
      <pc:sldChg chg="modSp add mod">
        <pc:chgData name="André Baltieri" userId="d56cfdb1-1911-441a-9a39-6bdee9a14174" providerId="ADAL" clId="{D50A912D-78EC-3E49-B8BA-0043BA080181}" dt="2020-12-09T12:23:16.060" v="4016" actId="20577"/>
        <pc:sldMkLst>
          <pc:docMk/>
          <pc:sldMk cId="1551079075" sldId="450"/>
        </pc:sldMkLst>
        <pc:spChg chg="mod">
          <ac:chgData name="André Baltieri" userId="d56cfdb1-1911-441a-9a39-6bdee9a14174" providerId="ADAL" clId="{D50A912D-78EC-3E49-B8BA-0043BA080181}" dt="2020-12-09T12:23:12.004" v="4010" actId="20577"/>
          <ac:spMkLst>
            <pc:docMk/>
            <pc:sldMk cId="1551079075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09T12:23:16.060" v="4016" actId="20577"/>
          <ac:spMkLst>
            <pc:docMk/>
            <pc:sldMk cId="1551079075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09T12:30:42.078" v="4621" actId="20577"/>
        <pc:sldMkLst>
          <pc:docMk/>
          <pc:sldMk cId="831067909" sldId="451"/>
        </pc:sldMkLst>
        <pc:spChg chg="mod">
          <ac:chgData name="André Baltieri" userId="d56cfdb1-1911-441a-9a39-6bdee9a14174" providerId="ADAL" clId="{D50A912D-78EC-3E49-B8BA-0043BA080181}" dt="2020-12-09T12:30:42.078" v="4621" actId="20577"/>
          <ac:spMkLst>
            <pc:docMk/>
            <pc:sldMk cId="831067909" sldId="451"/>
            <ac:spMk id="8" creationId="{29557DB5-A419-464F-8DE1-FE557705DF73}"/>
          </ac:spMkLst>
        </pc:spChg>
      </pc:sldChg>
      <pc:sldChg chg="addSp delSp modSp add mod ord">
        <pc:chgData name="André Baltieri" userId="d56cfdb1-1911-441a-9a39-6bdee9a14174" providerId="ADAL" clId="{D50A912D-78EC-3E49-B8BA-0043BA080181}" dt="2020-12-09T12:31:30.504" v="4632" actId="1076"/>
        <pc:sldMkLst>
          <pc:docMk/>
          <pc:sldMk cId="878159209" sldId="452"/>
        </pc:sldMkLst>
        <pc:spChg chg="mod">
          <ac:chgData name="André Baltieri" userId="d56cfdb1-1911-441a-9a39-6bdee9a14174" providerId="ADAL" clId="{D50A912D-78EC-3E49-B8BA-0043BA080181}" dt="2020-12-09T12:25:12.481" v="4056" actId="166"/>
          <ac:spMkLst>
            <pc:docMk/>
            <pc:sldMk cId="878159209" sldId="452"/>
            <ac:spMk id="9" creationId="{0577EF07-BA15-7146-99CC-A83975B8DC1E}"/>
          </ac:spMkLst>
        </pc:spChg>
        <pc:spChg chg="mod">
          <ac:chgData name="André Baltieri" userId="d56cfdb1-1911-441a-9a39-6bdee9a14174" providerId="ADAL" clId="{D50A912D-78EC-3E49-B8BA-0043BA080181}" dt="2020-12-09T12:25:42.906" v="4060" actId="166"/>
          <ac:spMkLst>
            <pc:docMk/>
            <pc:sldMk cId="878159209" sldId="452"/>
            <ac:spMk id="10" creationId="{4BC0A6C7-3053-FC44-89D0-CDDF58FBC217}"/>
          </ac:spMkLst>
        </pc:spChg>
        <pc:spChg chg="mod">
          <ac:chgData name="André Baltieri" userId="d56cfdb1-1911-441a-9a39-6bdee9a14174" providerId="ADAL" clId="{D50A912D-78EC-3E49-B8BA-0043BA080181}" dt="2020-12-09T12:31:30.504" v="4632" actId="1076"/>
          <ac:spMkLst>
            <pc:docMk/>
            <pc:sldMk cId="878159209" sldId="452"/>
            <ac:spMk id="11" creationId="{73EE3792-7085-314F-AA87-DF6FF62BA3B3}"/>
          </ac:spMkLst>
        </pc:spChg>
        <pc:spChg chg="mod">
          <ac:chgData name="André Baltieri" userId="d56cfdb1-1911-441a-9a39-6bdee9a14174" providerId="ADAL" clId="{D50A912D-78EC-3E49-B8BA-0043BA080181}" dt="2020-12-09T12:24:24.269" v="4043" actId="166"/>
          <ac:spMkLst>
            <pc:docMk/>
            <pc:sldMk cId="878159209" sldId="452"/>
            <ac:spMk id="12" creationId="{B2F864E0-57DE-0F49-89F9-76157CEDA24E}"/>
          </ac:spMkLst>
        </pc:spChg>
        <pc:spChg chg="mod">
          <ac:chgData name="André Baltieri" userId="d56cfdb1-1911-441a-9a39-6bdee9a14174" providerId="ADAL" clId="{D50A912D-78EC-3E49-B8BA-0043BA080181}" dt="2020-12-09T12:27:16.958" v="4099" actId="20577"/>
          <ac:spMkLst>
            <pc:docMk/>
            <pc:sldMk cId="878159209" sldId="452"/>
            <ac:spMk id="13" creationId="{94E1A0D2-D048-46FE-90D3-722FBF740CC7}"/>
          </ac:spMkLst>
        </pc:spChg>
        <pc:spChg chg="mod">
          <ac:chgData name="André Baltieri" userId="d56cfdb1-1911-441a-9a39-6bdee9a14174" providerId="ADAL" clId="{D50A912D-78EC-3E49-B8BA-0043BA080181}" dt="2020-12-09T12:26:11.013" v="4065" actId="166"/>
          <ac:spMkLst>
            <pc:docMk/>
            <pc:sldMk cId="878159209" sldId="452"/>
            <ac:spMk id="15" creationId="{6B66CCEA-EEDA-AB49-983F-9C339C932BF0}"/>
          </ac:spMkLst>
        </pc:spChg>
        <pc:spChg chg="mod">
          <ac:chgData name="André Baltieri" userId="d56cfdb1-1911-441a-9a39-6bdee9a14174" providerId="ADAL" clId="{D50A912D-78EC-3E49-B8BA-0043BA080181}" dt="2020-12-09T12:26:11.013" v="4065" actId="166"/>
          <ac:spMkLst>
            <pc:docMk/>
            <pc:sldMk cId="878159209" sldId="452"/>
            <ac:spMk id="23" creationId="{0C67C382-E87F-B24D-B514-90A794C37000}"/>
          </ac:spMkLst>
        </pc:spChg>
        <pc:spChg chg="add mod">
          <ac:chgData name="André Baltieri" userId="d56cfdb1-1911-441a-9a39-6bdee9a14174" providerId="ADAL" clId="{D50A912D-78EC-3E49-B8BA-0043BA080181}" dt="2020-12-09T12:24:41.681" v="4048" actId="14100"/>
          <ac:spMkLst>
            <pc:docMk/>
            <pc:sldMk cId="878159209" sldId="452"/>
            <ac:spMk id="24" creationId="{78B8D212-580D-0749-9743-27BE3771D28B}"/>
          </ac:spMkLst>
        </pc:spChg>
        <pc:spChg chg="add mod">
          <ac:chgData name="André Baltieri" userId="d56cfdb1-1911-441a-9a39-6bdee9a14174" providerId="ADAL" clId="{D50A912D-78EC-3E49-B8BA-0043BA080181}" dt="2020-12-09T12:31:30.504" v="4632" actId="1076"/>
          <ac:spMkLst>
            <pc:docMk/>
            <pc:sldMk cId="878159209" sldId="452"/>
            <ac:spMk id="26" creationId="{51AFE491-8C49-0A45-97AB-96C05542CA59}"/>
          </ac:spMkLst>
        </pc:spChg>
        <pc:spChg chg="mod">
          <ac:chgData name="André Baltieri" userId="d56cfdb1-1911-441a-9a39-6bdee9a14174" providerId="ADAL" clId="{D50A912D-78EC-3E49-B8BA-0043BA080181}" dt="2020-12-09T12:27:04.762" v="4084" actId="2085"/>
          <ac:spMkLst>
            <pc:docMk/>
            <pc:sldMk cId="878159209" sldId="452"/>
            <ac:spMk id="28" creationId="{9566DF35-8586-7D4C-ACAE-1E3F501F4CD9}"/>
          </ac:spMkLst>
        </pc:spChg>
        <pc:spChg chg="add mod">
          <ac:chgData name="André Baltieri" userId="d56cfdb1-1911-441a-9a39-6bdee9a14174" providerId="ADAL" clId="{D50A912D-78EC-3E49-B8BA-0043BA080181}" dt="2020-12-09T12:25:50.117" v="4062" actId="14100"/>
          <ac:spMkLst>
            <pc:docMk/>
            <pc:sldMk cId="878159209" sldId="452"/>
            <ac:spMk id="29" creationId="{2AA5A77F-8693-9241-80E7-54E5FE4C79A2}"/>
          </ac:spMkLst>
        </pc:spChg>
        <pc:spChg chg="add mod">
          <ac:chgData name="André Baltieri" userId="d56cfdb1-1911-441a-9a39-6bdee9a14174" providerId="ADAL" clId="{D50A912D-78EC-3E49-B8BA-0043BA080181}" dt="2020-12-09T12:26:17.985" v="4068" actId="1076"/>
          <ac:spMkLst>
            <pc:docMk/>
            <pc:sldMk cId="878159209" sldId="452"/>
            <ac:spMk id="30" creationId="{73A8F1E0-494B-E640-9E41-F3837612B7F4}"/>
          </ac:spMkLst>
        </pc:spChg>
        <pc:spChg chg="add mod">
          <ac:chgData name="André Baltieri" userId="d56cfdb1-1911-441a-9a39-6bdee9a14174" providerId="ADAL" clId="{D50A912D-78EC-3E49-B8BA-0043BA080181}" dt="2020-12-09T12:31:30.504" v="4632" actId="1076"/>
          <ac:spMkLst>
            <pc:docMk/>
            <pc:sldMk cId="878159209" sldId="452"/>
            <ac:spMk id="31" creationId="{3FF96101-C5EE-7F47-A727-6D60C0CF26BE}"/>
          </ac:spMkLst>
        </pc:spChg>
        <pc:spChg chg="add mod">
          <ac:chgData name="André Baltieri" userId="d56cfdb1-1911-441a-9a39-6bdee9a14174" providerId="ADAL" clId="{D50A912D-78EC-3E49-B8BA-0043BA080181}" dt="2020-12-09T12:27:04.762" v="4084" actId="2085"/>
          <ac:spMkLst>
            <pc:docMk/>
            <pc:sldMk cId="878159209" sldId="452"/>
            <ac:spMk id="33" creationId="{2061955F-0FD9-064A-96B6-87E43EBF8D94}"/>
          </ac:spMkLst>
        </pc:spChg>
        <pc:spChg chg="add mod">
          <ac:chgData name="André Baltieri" userId="d56cfdb1-1911-441a-9a39-6bdee9a14174" providerId="ADAL" clId="{D50A912D-78EC-3E49-B8BA-0043BA080181}" dt="2020-12-09T12:27:04.762" v="4084" actId="2085"/>
          <ac:spMkLst>
            <pc:docMk/>
            <pc:sldMk cId="878159209" sldId="452"/>
            <ac:spMk id="34" creationId="{4043D36C-AE88-D74F-8DE6-10D5B8664EFB}"/>
          </ac:spMkLst>
        </pc:spChg>
        <pc:spChg chg="add mod">
          <ac:chgData name="André Baltieri" userId="d56cfdb1-1911-441a-9a39-6bdee9a14174" providerId="ADAL" clId="{D50A912D-78EC-3E49-B8BA-0043BA080181}" dt="2020-12-09T12:27:04.762" v="4084" actId="2085"/>
          <ac:spMkLst>
            <pc:docMk/>
            <pc:sldMk cId="878159209" sldId="452"/>
            <ac:spMk id="35" creationId="{EFD18FF3-90F3-DD4D-B4E4-C7601CA8E507}"/>
          </ac:spMkLst>
        </pc:spChg>
        <pc:spChg chg="mod">
          <ac:chgData name="André Baltieri" userId="d56cfdb1-1911-441a-9a39-6bdee9a14174" providerId="ADAL" clId="{D50A912D-78EC-3E49-B8BA-0043BA080181}" dt="2020-12-09T12:25:24.528" v="4058" actId="14100"/>
          <ac:spMkLst>
            <pc:docMk/>
            <pc:sldMk cId="878159209" sldId="452"/>
            <ac:spMk id="36" creationId="{E27AB71A-8432-2E47-B812-6B9D940A4B10}"/>
          </ac:spMkLst>
        </pc:spChg>
        <pc:spChg chg="del">
          <ac:chgData name="André Baltieri" userId="d56cfdb1-1911-441a-9a39-6bdee9a14174" providerId="ADAL" clId="{D50A912D-78EC-3E49-B8BA-0043BA080181}" dt="2020-12-09T12:23:39.676" v="4033" actId="478"/>
          <ac:spMkLst>
            <pc:docMk/>
            <pc:sldMk cId="878159209" sldId="452"/>
            <ac:spMk id="37" creationId="{BB4C39D8-EA8C-394F-AF61-5ECA67885684}"/>
          </ac:spMkLst>
        </pc:spChg>
        <pc:cxnChg chg="del mod">
          <ac:chgData name="André Baltieri" userId="d56cfdb1-1911-441a-9a39-6bdee9a14174" providerId="ADAL" clId="{D50A912D-78EC-3E49-B8BA-0043BA080181}" dt="2020-12-09T12:31:13.462" v="4625" actId="478"/>
          <ac:cxnSpMkLst>
            <pc:docMk/>
            <pc:sldMk cId="878159209" sldId="452"/>
            <ac:cxnSpMk id="4" creationId="{64FFF077-9933-1149-8893-0A84BBEBAB4B}"/>
          </ac:cxnSpMkLst>
        </pc:cxnChg>
        <pc:cxnChg chg="del mod">
          <ac:chgData name="André Baltieri" userId="d56cfdb1-1911-441a-9a39-6bdee9a14174" providerId="ADAL" clId="{D50A912D-78EC-3E49-B8BA-0043BA080181}" dt="2020-12-09T12:31:15.452" v="4626" actId="478"/>
          <ac:cxnSpMkLst>
            <pc:docMk/>
            <pc:sldMk cId="878159209" sldId="452"/>
            <ac:cxnSpMk id="16" creationId="{E5817F33-5C89-5A47-92FA-51D61A057227}"/>
          </ac:cxnSpMkLst>
        </pc:cxnChg>
        <pc:cxnChg chg="add del mod">
          <ac:chgData name="André Baltieri" userId="d56cfdb1-1911-441a-9a39-6bdee9a14174" providerId="ADAL" clId="{D50A912D-78EC-3E49-B8BA-0043BA080181}" dt="2020-12-09T12:31:21.198" v="4630" actId="478"/>
          <ac:cxnSpMkLst>
            <pc:docMk/>
            <pc:sldMk cId="878159209" sldId="452"/>
            <ac:cxnSpMk id="20" creationId="{87CBDD8F-4A8B-D940-9B0B-69CBE1CC94C9}"/>
          </ac:cxnSpMkLst>
        </pc:cxnChg>
        <pc:cxnChg chg="del mod">
          <ac:chgData name="André Baltieri" userId="d56cfdb1-1911-441a-9a39-6bdee9a14174" providerId="ADAL" clId="{D50A912D-78EC-3E49-B8BA-0043BA080181}" dt="2020-12-09T12:31:18.637" v="4628" actId="478"/>
          <ac:cxnSpMkLst>
            <pc:docMk/>
            <pc:sldMk cId="878159209" sldId="452"/>
            <ac:cxnSpMk id="22" creationId="{004175F6-7452-754A-A7E1-EC900267A9DF}"/>
          </ac:cxnSpMkLst>
        </pc:cxnChg>
        <pc:cxnChg chg="del mod">
          <ac:chgData name="André Baltieri" userId="d56cfdb1-1911-441a-9a39-6bdee9a14174" providerId="ADAL" clId="{D50A912D-78EC-3E49-B8BA-0043BA080181}" dt="2020-12-09T12:31:23.367" v="4631" actId="478"/>
          <ac:cxnSpMkLst>
            <pc:docMk/>
            <pc:sldMk cId="878159209" sldId="452"/>
            <ac:cxnSpMk id="25" creationId="{90C136C1-5C58-284B-BFD1-83878D500D95}"/>
          </ac:cxnSpMkLst>
        </pc:cxnChg>
        <pc:cxnChg chg="mod">
          <ac:chgData name="André Baltieri" userId="d56cfdb1-1911-441a-9a39-6bdee9a14174" providerId="ADAL" clId="{D50A912D-78EC-3E49-B8BA-0043BA080181}" dt="2020-12-09T12:26:11.013" v="4065" actId="166"/>
          <ac:cxnSpMkLst>
            <pc:docMk/>
            <pc:sldMk cId="878159209" sldId="452"/>
            <ac:cxnSpMk id="27" creationId="{2EA246AA-4AC9-3E45-9E7E-4352E4AA84C3}"/>
          </ac:cxnSpMkLst>
        </pc:cxnChg>
        <pc:cxnChg chg="del mod">
          <ac:chgData name="André Baltieri" userId="d56cfdb1-1911-441a-9a39-6bdee9a14174" providerId="ADAL" clId="{D50A912D-78EC-3E49-B8BA-0043BA080181}" dt="2020-12-09T12:31:16.517" v="4627" actId="478"/>
          <ac:cxnSpMkLst>
            <pc:docMk/>
            <pc:sldMk cId="878159209" sldId="452"/>
            <ac:cxnSpMk id="32" creationId="{1231A47E-606B-6044-81DE-108668A0C9F4}"/>
          </ac:cxnSpMkLst>
        </pc:cxnChg>
      </pc:sldChg>
      <pc:sldChg chg="addSp modSp add mod ord">
        <pc:chgData name="André Baltieri" userId="d56cfdb1-1911-441a-9a39-6bdee9a14174" providerId="ADAL" clId="{D50A912D-78EC-3E49-B8BA-0043BA080181}" dt="2020-12-09T12:33:11.489" v="4660" actId="207"/>
        <pc:sldMkLst>
          <pc:docMk/>
          <pc:sldMk cId="2124701668" sldId="453"/>
        </pc:sldMkLst>
        <pc:spChg chg="mod">
          <ac:chgData name="André Baltieri" userId="d56cfdb1-1911-441a-9a39-6bdee9a14174" providerId="ADAL" clId="{D50A912D-78EC-3E49-B8BA-0043BA080181}" dt="2020-12-09T12:31:54.161" v="4638" actId="1076"/>
          <ac:spMkLst>
            <pc:docMk/>
            <pc:sldMk cId="2124701668" sldId="453"/>
            <ac:spMk id="2" creationId="{135826C6-F3FA-834A-8B6E-1958B06FFFC3}"/>
          </ac:spMkLst>
        </pc:spChg>
        <pc:spChg chg="mod">
          <ac:chgData name="André Baltieri" userId="d56cfdb1-1911-441a-9a39-6bdee9a14174" providerId="ADAL" clId="{D50A912D-78EC-3E49-B8BA-0043BA080181}" dt="2020-12-09T12:31:59.399" v="4639" actId="1076"/>
          <ac:spMkLst>
            <pc:docMk/>
            <pc:sldMk cId="2124701668" sldId="453"/>
            <ac:spMk id="15" creationId="{6B66CCEA-EEDA-AB49-983F-9C339C932BF0}"/>
          </ac:spMkLst>
        </pc:spChg>
        <pc:spChg chg="mod">
          <ac:chgData name="André Baltieri" userId="d56cfdb1-1911-441a-9a39-6bdee9a14174" providerId="ADAL" clId="{D50A912D-78EC-3E49-B8BA-0043BA080181}" dt="2020-12-09T12:31:59.399" v="4639" actId="1076"/>
          <ac:spMkLst>
            <pc:docMk/>
            <pc:sldMk cId="2124701668" sldId="453"/>
            <ac:spMk id="23" creationId="{0C67C382-E87F-B24D-B514-90A794C37000}"/>
          </ac:spMkLst>
        </pc:spChg>
        <pc:spChg chg="mod">
          <ac:chgData name="André Baltieri" userId="d56cfdb1-1911-441a-9a39-6bdee9a14174" providerId="ADAL" clId="{D50A912D-78EC-3E49-B8BA-0043BA080181}" dt="2020-12-09T12:32:04.101" v="4640" actId="14100"/>
          <ac:spMkLst>
            <pc:docMk/>
            <pc:sldMk cId="2124701668" sldId="453"/>
            <ac:spMk id="24" creationId="{78B8D212-580D-0749-9743-27BE3771D28B}"/>
          </ac:spMkLst>
        </pc:spChg>
        <pc:spChg chg="add mod">
          <ac:chgData name="André Baltieri" userId="d56cfdb1-1911-441a-9a39-6bdee9a14174" providerId="ADAL" clId="{D50A912D-78EC-3E49-B8BA-0043BA080181}" dt="2020-12-09T12:33:11.489" v="4660" actId="207"/>
          <ac:spMkLst>
            <pc:docMk/>
            <pc:sldMk cId="2124701668" sldId="453"/>
            <ac:spMk id="25" creationId="{1A502C91-2D0D-294F-810E-E4F7BC7743CA}"/>
          </ac:spMkLst>
        </pc:spChg>
        <pc:spChg chg="mod">
          <ac:chgData name="André Baltieri" userId="d56cfdb1-1911-441a-9a39-6bdee9a14174" providerId="ADAL" clId="{D50A912D-78EC-3E49-B8BA-0043BA080181}" dt="2020-12-09T12:31:54.161" v="4638" actId="1076"/>
          <ac:spMkLst>
            <pc:docMk/>
            <pc:sldMk cId="2124701668" sldId="453"/>
            <ac:spMk id="28" creationId="{9566DF35-8586-7D4C-ACAE-1E3F501F4CD9}"/>
          </ac:spMkLst>
        </pc:spChg>
        <pc:spChg chg="mod">
          <ac:chgData name="André Baltieri" userId="d56cfdb1-1911-441a-9a39-6bdee9a14174" providerId="ADAL" clId="{D50A912D-78EC-3E49-B8BA-0043BA080181}" dt="2020-12-09T12:32:27.475" v="4649" actId="14100"/>
          <ac:spMkLst>
            <pc:docMk/>
            <pc:sldMk cId="2124701668" sldId="453"/>
            <ac:spMk id="29" creationId="{2AA5A77F-8693-9241-80E7-54E5FE4C79A2}"/>
          </ac:spMkLst>
        </pc:spChg>
        <pc:spChg chg="mod">
          <ac:chgData name="André Baltieri" userId="d56cfdb1-1911-441a-9a39-6bdee9a14174" providerId="ADAL" clId="{D50A912D-78EC-3E49-B8BA-0043BA080181}" dt="2020-12-09T12:31:59.399" v="4639" actId="1076"/>
          <ac:spMkLst>
            <pc:docMk/>
            <pc:sldMk cId="2124701668" sldId="453"/>
            <ac:spMk id="30" creationId="{73A8F1E0-494B-E640-9E41-F3837612B7F4}"/>
          </ac:spMkLst>
        </pc:spChg>
        <pc:spChg chg="add mod">
          <ac:chgData name="André Baltieri" userId="d56cfdb1-1911-441a-9a39-6bdee9a14174" providerId="ADAL" clId="{D50A912D-78EC-3E49-B8BA-0043BA080181}" dt="2020-12-09T12:33:11.489" v="4660" actId="207"/>
          <ac:spMkLst>
            <pc:docMk/>
            <pc:sldMk cId="2124701668" sldId="453"/>
            <ac:spMk id="32" creationId="{F98BB25B-0A9C-7744-9D95-2CE7E7040C03}"/>
          </ac:spMkLst>
        </pc:spChg>
        <pc:spChg chg="mod">
          <ac:chgData name="André Baltieri" userId="d56cfdb1-1911-441a-9a39-6bdee9a14174" providerId="ADAL" clId="{D50A912D-78EC-3E49-B8BA-0043BA080181}" dt="2020-12-09T12:32:29.099" v="4650" actId="1076"/>
          <ac:spMkLst>
            <pc:docMk/>
            <pc:sldMk cId="2124701668" sldId="453"/>
            <ac:spMk id="34" creationId="{4043D36C-AE88-D74F-8DE6-10D5B8664EFB}"/>
          </ac:spMkLst>
        </pc:spChg>
        <pc:spChg chg="mod">
          <ac:chgData name="André Baltieri" userId="d56cfdb1-1911-441a-9a39-6bdee9a14174" providerId="ADAL" clId="{D50A912D-78EC-3E49-B8BA-0043BA080181}" dt="2020-12-09T12:31:59.399" v="4639" actId="1076"/>
          <ac:spMkLst>
            <pc:docMk/>
            <pc:sldMk cId="2124701668" sldId="453"/>
            <ac:spMk id="35" creationId="{EFD18FF3-90F3-DD4D-B4E4-C7601CA8E507}"/>
          </ac:spMkLst>
        </pc:spChg>
        <pc:spChg chg="mod">
          <ac:chgData name="André Baltieri" userId="d56cfdb1-1911-441a-9a39-6bdee9a14174" providerId="ADAL" clId="{D50A912D-78EC-3E49-B8BA-0043BA080181}" dt="2020-12-09T12:31:54.161" v="4638" actId="1076"/>
          <ac:spMkLst>
            <pc:docMk/>
            <pc:sldMk cId="2124701668" sldId="453"/>
            <ac:spMk id="36" creationId="{E27AB71A-8432-2E47-B812-6B9D940A4B10}"/>
          </ac:spMkLst>
        </pc:spChg>
        <pc:cxnChg chg="mod">
          <ac:chgData name="André Baltieri" userId="d56cfdb1-1911-441a-9a39-6bdee9a14174" providerId="ADAL" clId="{D50A912D-78EC-3E49-B8BA-0043BA080181}" dt="2020-12-09T12:31:59.399" v="4639" actId="1076"/>
          <ac:cxnSpMkLst>
            <pc:docMk/>
            <pc:sldMk cId="2124701668" sldId="453"/>
            <ac:cxnSpMk id="27" creationId="{2EA246AA-4AC9-3E45-9E7E-4352E4AA84C3}"/>
          </ac:cxnSpMkLst>
        </pc:cxnChg>
        <pc:cxnChg chg="add mod">
          <ac:chgData name="André Baltieri" userId="d56cfdb1-1911-441a-9a39-6bdee9a14174" providerId="ADAL" clId="{D50A912D-78EC-3E49-B8BA-0043BA080181}" dt="2020-12-09T12:32:47.035" v="4655" actId="14100"/>
          <ac:cxnSpMkLst>
            <pc:docMk/>
            <pc:sldMk cId="2124701668" sldId="453"/>
            <ac:cxnSpMk id="37" creationId="{B3C95BE1-AB87-2B45-A3A6-83E154179EED}"/>
          </ac:cxnSpMkLst>
        </pc:cxnChg>
        <pc:cxnChg chg="add mod">
          <ac:chgData name="André Baltieri" userId="d56cfdb1-1911-441a-9a39-6bdee9a14174" providerId="ADAL" clId="{D50A912D-78EC-3E49-B8BA-0043BA080181}" dt="2020-12-09T12:32:55.257" v="4659" actId="14100"/>
          <ac:cxnSpMkLst>
            <pc:docMk/>
            <pc:sldMk cId="2124701668" sldId="453"/>
            <ac:cxnSpMk id="38" creationId="{30C6E9FF-57C3-AE4D-98F1-67F38AAEA40B}"/>
          </ac:cxnSpMkLst>
        </pc:cxnChg>
      </pc:sldChg>
      <pc:sldChg chg="delSp modSp add del mod ord">
        <pc:chgData name="André Baltieri" userId="d56cfdb1-1911-441a-9a39-6bdee9a14174" providerId="ADAL" clId="{D50A912D-78EC-3E49-B8BA-0043BA080181}" dt="2020-12-09T12:31:46.181" v="4635" actId="2696"/>
        <pc:sldMkLst>
          <pc:docMk/>
          <pc:sldMk cId="3425834605" sldId="453"/>
        </pc:sldMkLst>
        <pc:spChg chg="mod">
          <ac:chgData name="André Baltieri" userId="d56cfdb1-1911-441a-9a39-6bdee9a14174" providerId="ADAL" clId="{D50A912D-78EC-3E49-B8BA-0043BA080181}" dt="2020-12-09T12:30:58.957" v="4623" actId="1076"/>
          <ac:spMkLst>
            <pc:docMk/>
            <pc:sldMk cId="3425834605" sldId="453"/>
            <ac:spMk id="2" creationId="{135826C6-F3FA-834A-8B6E-1958B06FFFC3}"/>
          </ac:spMkLst>
        </pc:spChg>
        <pc:spChg chg="mod">
          <ac:chgData name="André Baltieri" userId="d56cfdb1-1911-441a-9a39-6bdee9a14174" providerId="ADAL" clId="{D50A912D-78EC-3E49-B8BA-0043BA080181}" dt="2020-12-09T12:30:58.957" v="4623" actId="1076"/>
          <ac:spMkLst>
            <pc:docMk/>
            <pc:sldMk cId="3425834605" sldId="453"/>
            <ac:spMk id="28" creationId="{9566DF35-8586-7D4C-ACAE-1E3F501F4CD9}"/>
          </ac:spMkLst>
        </pc:spChg>
        <pc:spChg chg="mod">
          <ac:chgData name="André Baltieri" userId="d56cfdb1-1911-441a-9a39-6bdee9a14174" providerId="ADAL" clId="{D50A912D-78EC-3E49-B8BA-0043BA080181}" dt="2020-12-09T12:30:58.957" v="4623" actId="1076"/>
          <ac:spMkLst>
            <pc:docMk/>
            <pc:sldMk cId="3425834605" sldId="453"/>
            <ac:spMk id="36" creationId="{E27AB71A-8432-2E47-B812-6B9D940A4B10}"/>
          </ac:spMkLst>
        </pc:spChg>
        <pc:cxnChg chg="del mod">
          <ac:chgData name="André Baltieri" userId="d56cfdb1-1911-441a-9a39-6bdee9a14174" providerId="ADAL" clId="{D50A912D-78EC-3E49-B8BA-0043BA080181}" dt="2020-12-09T12:31:42.085" v="4633" actId="478"/>
          <ac:cxnSpMkLst>
            <pc:docMk/>
            <pc:sldMk cId="3425834605" sldId="453"/>
            <ac:cxnSpMk id="4" creationId="{64FFF077-9933-1149-8893-0A84BBEBAB4B}"/>
          </ac:cxnSpMkLst>
        </pc:cxnChg>
        <pc:cxnChg chg="del mod">
          <ac:chgData name="André Baltieri" userId="d56cfdb1-1911-441a-9a39-6bdee9a14174" providerId="ADAL" clId="{D50A912D-78EC-3E49-B8BA-0043BA080181}" dt="2020-12-09T12:31:44.101" v="4634" actId="478"/>
          <ac:cxnSpMkLst>
            <pc:docMk/>
            <pc:sldMk cId="3425834605" sldId="453"/>
            <ac:cxnSpMk id="32" creationId="{1231A47E-606B-6044-81DE-108668A0C9F4}"/>
          </ac:cxnSpMkLst>
        </pc:cxnChg>
      </pc:sldChg>
      <pc:sldChg chg="modSp add mod">
        <pc:chgData name="André Baltieri" userId="d56cfdb1-1911-441a-9a39-6bdee9a14174" providerId="ADAL" clId="{D50A912D-78EC-3E49-B8BA-0043BA080181}" dt="2020-12-09T12:37:08.583" v="5116" actId="20577"/>
        <pc:sldMkLst>
          <pc:docMk/>
          <pc:sldMk cId="441001387" sldId="454"/>
        </pc:sldMkLst>
        <pc:spChg chg="mod">
          <ac:chgData name="André Baltieri" userId="d56cfdb1-1911-441a-9a39-6bdee9a14174" providerId="ADAL" clId="{D50A912D-78EC-3E49-B8BA-0043BA080181}" dt="2020-12-09T12:37:08.583" v="5116" actId="20577"/>
          <ac:spMkLst>
            <pc:docMk/>
            <pc:sldMk cId="441001387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09T12:34:33.559" v="4691" actId="20577"/>
          <ac:spMkLst>
            <pc:docMk/>
            <pc:sldMk cId="441001387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09T12:39:40.478" v="5387" actId="20577"/>
        <pc:sldMkLst>
          <pc:docMk/>
          <pc:sldMk cId="129782009" sldId="455"/>
        </pc:sldMkLst>
        <pc:spChg chg="mod">
          <ac:chgData name="André Baltieri" userId="d56cfdb1-1911-441a-9a39-6bdee9a14174" providerId="ADAL" clId="{D50A912D-78EC-3E49-B8BA-0043BA080181}" dt="2020-12-09T12:39:40.478" v="5387" actId="20577"/>
          <ac:spMkLst>
            <pc:docMk/>
            <pc:sldMk cId="129782009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09T12:39:35.782" v="5374" actId="20577"/>
          <ac:spMkLst>
            <pc:docMk/>
            <pc:sldMk cId="129782009" sldId="45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09T12:43:43.550" v="5932" actId="20577"/>
        <pc:sldMkLst>
          <pc:docMk/>
          <pc:sldMk cId="185197303" sldId="456"/>
        </pc:sldMkLst>
        <pc:spChg chg="mod">
          <ac:chgData name="André Baltieri" userId="d56cfdb1-1911-441a-9a39-6bdee9a14174" providerId="ADAL" clId="{D50A912D-78EC-3E49-B8BA-0043BA080181}" dt="2020-12-09T12:43:43.550" v="5932" actId="20577"/>
          <ac:spMkLst>
            <pc:docMk/>
            <pc:sldMk cId="185197303" sldId="456"/>
            <ac:spMk id="8" creationId="{29557DB5-A419-464F-8DE1-FE557705DF73}"/>
          </ac:spMkLst>
        </pc:spChg>
      </pc:sldChg>
      <pc:sldChg chg="addSp modSp add mod">
        <pc:chgData name="André Baltieri" userId="d56cfdb1-1911-441a-9a39-6bdee9a14174" providerId="ADAL" clId="{D50A912D-78EC-3E49-B8BA-0043BA080181}" dt="2020-12-09T12:45:53.278" v="5984" actId="20577"/>
        <pc:sldMkLst>
          <pc:docMk/>
          <pc:sldMk cId="1401544803" sldId="457"/>
        </pc:sldMkLst>
        <pc:spChg chg="add mod">
          <ac:chgData name="André Baltieri" userId="d56cfdb1-1911-441a-9a39-6bdee9a14174" providerId="ADAL" clId="{D50A912D-78EC-3E49-B8BA-0043BA080181}" dt="2020-12-09T12:45:38.277" v="5955" actId="1076"/>
          <ac:spMkLst>
            <pc:docMk/>
            <pc:sldMk cId="1401544803" sldId="457"/>
            <ac:spMk id="6" creationId="{FBFBB4CB-098A-6F46-B1CF-C47B53BF6B2E}"/>
          </ac:spMkLst>
        </pc:spChg>
        <pc:spChg chg="mod">
          <ac:chgData name="André Baltieri" userId="d56cfdb1-1911-441a-9a39-6bdee9a14174" providerId="ADAL" clId="{D50A912D-78EC-3E49-B8BA-0043BA080181}" dt="2020-12-09T12:45:53.278" v="5984" actId="20577"/>
          <ac:spMkLst>
            <pc:docMk/>
            <pc:sldMk cId="1401544803" sldId="457"/>
            <ac:spMk id="13" creationId="{94E1A0D2-D048-46FE-90D3-722FBF740CC7}"/>
          </ac:spMkLst>
        </pc:spChg>
        <pc:cxnChg chg="add mod">
          <ac:chgData name="André Baltieri" userId="d56cfdb1-1911-441a-9a39-6bdee9a14174" providerId="ADAL" clId="{D50A912D-78EC-3E49-B8BA-0043BA080181}" dt="2020-12-09T12:44:45.043" v="5936" actId="1582"/>
          <ac:cxnSpMkLst>
            <pc:docMk/>
            <pc:sldMk cId="1401544803" sldId="457"/>
            <ac:cxnSpMk id="4" creationId="{8EB67B79-83A1-AA45-9E2D-6A1F7F2BC12A}"/>
          </ac:cxnSpMkLst>
        </pc:cxnChg>
      </pc:sldChg>
      <pc:sldChg chg="addSp delSp modSp add mod ord">
        <pc:chgData name="André Baltieri" userId="d56cfdb1-1911-441a-9a39-6bdee9a14174" providerId="ADAL" clId="{D50A912D-78EC-3E49-B8BA-0043BA080181}" dt="2020-12-09T12:54:23.872" v="6143" actId="1076"/>
        <pc:sldMkLst>
          <pc:docMk/>
          <pc:sldMk cId="2754754246" sldId="458"/>
        </pc:sldMkLst>
        <pc:spChg chg="del">
          <ac:chgData name="André Baltieri" userId="d56cfdb1-1911-441a-9a39-6bdee9a14174" providerId="ADAL" clId="{D50A912D-78EC-3E49-B8BA-0043BA080181}" dt="2020-12-09T12:46:39.644" v="5989" actId="478"/>
          <ac:spMkLst>
            <pc:docMk/>
            <pc:sldMk cId="2754754246" sldId="458"/>
            <ac:spMk id="2" creationId="{135826C6-F3FA-834A-8B6E-1958B06FFFC3}"/>
          </ac:spMkLst>
        </pc:spChg>
        <pc:spChg chg="add mod">
          <ac:chgData name="André Baltieri" userId="d56cfdb1-1911-441a-9a39-6bdee9a14174" providerId="ADAL" clId="{D50A912D-78EC-3E49-B8BA-0043BA080181}" dt="2020-12-09T12:51:48.981" v="6022" actId="2085"/>
          <ac:spMkLst>
            <pc:docMk/>
            <pc:sldMk cId="2754754246" sldId="458"/>
            <ac:spMk id="3" creationId="{19A9BEE8-A0B3-6048-80AE-1A05D51A1556}"/>
          </ac:spMkLst>
        </pc:spChg>
        <pc:spChg chg="del">
          <ac:chgData name="André Baltieri" userId="d56cfdb1-1911-441a-9a39-6bdee9a14174" providerId="ADAL" clId="{D50A912D-78EC-3E49-B8BA-0043BA080181}" dt="2020-12-09T12:46:25.922" v="5987" actId="478"/>
          <ac:spMkLst>
            <pc:docMk/>
            <pc:sldMk cId="2754754246" sldId="458"/>
            <ac:spMk id="6" creationId="{FBFBB4CB-098A-6F46-B1CF-C47B53BF6B2E}"/>
          </ac:spMkLst>
        </pc:spChg>
        <pc:spChg chg="add mod">
          <ac:chgData name="André Baltieri" userId="d56cfdb1-1911-441a-9a39-6bdee9a14174" providerId="ADAL" clId="{D50A912D-78EC-3E49-B8BA-0043BA080181}" dt="2020-12-09T12:52:10.826" v="6050" actId="207"/>
          <ac:spMkLst>
            <pc:docMk/>
            <pc:sldMk cId="2754754246" sldId="458"/>
            <ac:spMk id="8" creationId="{2E98D9B9-D7CA-704B-BBA4-2BEC1E34EB90}"/>
          </ac:spMkLst>
        </pc:spChg>
        <pc:spChg chg="mod">
          <ac:chgData name="André Baltieri" userId="d56cfdb1-1911-441a-9a39-6bdee9a14174" providerId="ADAL" clId="{D50A912D-78EC-3E49-B8BA-0043BA080181}" dt="2020-12-09T12:52:39.131" v="6051" actId="1076"/>
          <ac:spMkLst>
            <pc:docMk/>
            <pc:sldMk cId="2754754246" sldId="458"/>
            <ac:spMk id="9" creationId="{0577EF07-BA15-7146-99CC-A83975B8DC1E}"/>
          </ac:spMkLst>
        </pc:spChg>
        <pc:spChg chg="mod">
          <ac:chgData name="André Baltieri" userId="d56cfdb1-1911-441a-9a39-6bdee9a14174" providerId="ADAL" clId="{D50A912D-78EC-3E49-B8BA-0043BA080181}" dt="2020-12-09T12:52:39.131" v="6051" actId="1076"/>
          <ac:spMkLst>
            <pc:docMk/>
            <pc:sldMk cId="2754754246" sldId="458"/>
            <ac:spMk id="10" creationId="{4BC0A6C7-3053-FC44-89D0-CDDF58FBC217}"/>
          </ac:spMkLst>
        </pc:spChg>
        <pc:spChg chg="del">
          <ac:chgData name="André Baltieri" userId="d56cfdb1-1911-441a-9a39-6bdee9a14174" providerId="ADAL" clId="{D50A912D-78EC-3E49-B8BA-0043BA080181}" dt="2020-12-09T12:46:42.179" v="5990" actId="478"/>
          <ac:spMkLst>
            <pc:docMk/>
            <pc:sldMk cId="2754754246" sldId="458"/>
            <ac:spMk id="11" creationId="{73EE3792-7085-314F-AA87-DF6FF62BA3B3}"/>
          </ac:spMkLst>
        </pc:spChg>
        <pc:spChg chg="del">
          <ac:chgData name="André Baltieri" userId="d56cfdb1-1911-441a-9a39-6bdee9a14174" providerId="ADAL" clId="{D50A912D-78EC-3E49-B8BA-0043BA080181}" dt="2020-12-09T12:46:39.644" v="5989" actId="478"/>
          <ac:spMkLst>
            <pc:docMk/>
            <pc:sldMk cId="2754754246" sldId="458"/>
            <ac:spMk id="12" creationId="{B2F864E0-57DE-0F49-89F9-76157CEDA24E}"/>
          </ac:spMkLst>
        </pc:spChg>
        <pc:spChg chg="mod">
          <ac:chgData name="André Baltieri" userId="d56cfdb1-1911-441a-9a39-6bdee9a14174" providerId="ADAL" clId="{D50A912D-78EC-3E49-B8BA-0043BA080181}" dt="2020-12-09T12:54:23.872" v="6143" actId="1076"/>
          <ac:spMkLst>
            <pc:docMk/>
            <pc:sldMk cId="2754754246" sldId="458"/>
            <ac:spMk id="15" creationId="{6B66CCEA-EEDA-AB49-983F-9C339C932BF0}"/>
          </ac:spMkLst>
        </pc:spChg>
        <pc:spChg chg="add del mod">
          <ac:chgData name="André Baltieri" userId="d56cfdb1-1911-441a-9a39-6bdee9a14174" providerId="ADAL" clId="{D50A912D-78EC-3E49-B8BA-0043BA080181}" dt="2020-12-09T12:52:57.208" v="6054" actId="767"/>
          <ac:spMkLst>
            <pc:docMk/>
            <pc:sldMk cId="2754754246" sldId="458"/>
            <ac:spMk id="18" creationId="{57ECE443-1536-354D-BA53-5E5F81957E85}"/>
          </ac:spMkLst>
        </pc:spChg>
        <pc:spChg chg="add mod">
          <ac:chgData name="André Baltieri" userId="d56cfdb1-1911-441a-9a39-6bdee9a14174" providerId="ADAL" clId="{D50A912D-78EC-3E49-B8BA-0043BA080181}" dt="2020-12-09T12:53:18.244" v="6084" actId="1076"/>
          <ac:spMkLst>
            <pc:docMk/>
            <pc:sldMk cId="2754754246" sldId="458"/>
            <ac:spMk id="19" creationId="{89E8D3A6-1A5A-CC44-881E-197D86235B44}"/>
          </ac:spMkLst>
        </pc:spChg>
        <pc:spChg chg="mod">
          <ac:chgData name="André Baltieri" userId="d56cfdb1-1911-441a-9a39-6bdee9a14174" providerId="ADAL" clId="{D50A912D-78EC-3E49-B8BA-0043BA080181}" dt="2020-12-09T12:54:23.872" v="6143" actId="1076"/>
          <ac:spMkLst>
            <pc:docMk/>
            <pc:sldMk cId="2754754246" sldId="458"/>
            <ac:spMk id="23" creationId="{0C67C382-E87F-B24D-B514-90A794C37000}"/>
          </ac:spMkLst>
        </pc:spChg>
        <pc:spChg chg="del">
          <ac:chgData name="André Baltieri" userId="d56cfdb1-1911-441a-9a39-6bdee9a14174" providerId="ADAL" clId="{D50A912D-78EC-3E49-B8BA-0043BA080181}" dt="2020-12-09T12:46:39.644" v="5989" actId="478"/>
          <ac:spMkLst>
            <pc:docMk/>
            <pc:sldMk cId="2754754246" sldId="458"/>
            <ac:spMk id="24" creationId="{78B8D212-580D-0749-9743-27BE3771D28B}"/>
          </ac:spMkLst>
        </pc:spChg>
        <pc:spChg chg="del">
          <ac:chgData name="André Baltieri" userId="d56cfdb1-1911-441a-9a39-6bdee9a14174" providerId="ADAL" clId="{D50A912D-78EC-3E49-B8BA-0043BA080181}" dt="2020-12-09T12:46:39.644" v="5989" actId="478"/>
          <ac:spMkLst>
            <pc:docMk/>
            <pc:sldMk cId="2754754246" sldId="458"/>
            <ac:spMk id="25" creationId="{1A502C91-2D0D-294F-810E-E4F7BC7743CA}"/>
          </ac:spMkLst>
        </pc:spChg>
        <pc:spChg chg="del">
          <ac:chgData name="André Baltieri" userId="d56cfdb1-1911-441a-9a39-6bdee9a14174" providerId="ADAL" clId="{D50A912D-78EC-3E49-B8BA-0043BA080181}" dt="2020-12-09T12:46:42.179" v="5990" actId="478"/>
          <ac:spMkLst>
            <pc:docMk/>
            <pc:sldMk cId="2754754246" sldId="458"/>
            <ac:spMk id="26" creationId="{51AFE491-8C49-0A45-97AB-96C05542CA59}"/>
          </ac:spMkLst>
        </pc:spChg>
        <pc:spChg chg="del">
          <ac:chgData name="André Baltieri" userId="d56cfdb1-1911-441a-9a39-6bdee9a14174" providerId="ADAL" clId="{D50A912D-78EC-3E49-B8BA-0043BA080181}" dt="2020-12-09T12:46:39.644" v="5989" actId="478"/>
          <ac:spMkLst>
            <pc:docMk/>
            <pc:sldMk cId="2754754246" sldId="458"/>
            <ac:spMk id="28" creationId="{9566DF35-8586-7D4C-ACAE-1E3F501F4CD9}"/>
          </ac:spMkLst>
        </pc:spChg>
        <pc:spChg chg="mod">
          <ac:chgData name="André Baltieri" userId="d56cfdb1-1911-441a-9a39-6bdee9a14174" providerId="ADAL" clId="{D50A912D-78EC-3E49-B8BA-0043BA080181}" dt="2020-12-09T12:52:39.131" v="6051" actId="1076"/>
          <ac:spMkLst>
            <pc:docMk/>
            <pc:sldMk cId="2754754246" sldId="458"/>
            <ac:spMk id="29" creationId="{2AA5A77F-8693-9241-80E7-54E5FE4C79A2}"/>
          </ac:spMkLst>
        </pc:spChg>
        <pc:spChg chg="mod">
          <ac:chgData name="André Baltieri" userId="d56cfdb1-1911-441a-9a39-6bdee9a14174" providerId="ADAL" clId="{D50A912D-78EC-3E49-B8BA-0043BA080181}" dt="2020-12-09T12:54:23.872" v="6143" actId="1076"/>
          <ac:spMkLst>
            <pc:docMk/>
            <pc:sldMk cId="2754754246" sldId="458"/>
            <ac:spMk id="30" creationId="{73A8F1E0-494B-E640-9E41-F3837612B7F4}"/>
          </ac:spMkLst>
        </pc:spChg>
        <pc:spChg chg="del">
          <ac:chgData name="André Baltieri" userId="d56cfdb1-1911-441a-9a39-6bdee9a14174" providerId="ADAL" clId="{D50A912D-78EC-3E49-B8BA-0043BA080181}" dt="2020-12-09T12:46:42.179" v="5990" actId="478"/>
          <ac:spMkLst>
            <pc:docMk/>
            <pc:sldMk cId="2754754246" sldId="458"/>
            <ac:spMk id="31" creationId="{3FF96101-C5EE-7F47-A727-6D60C0CF26BE}"/>
          </ac:spMkLst>
        </pc:spChg>
        <pc:spChg chg="mod">
          <ac:chgData name="André Baltieri" userId="d56cfdb1-1911-441a-9a39-6bdee9a14174" providerId="ADAL" clId="{D50A912D-78EC-3E49-B8BA-0043BA080181}" dt="2020-12-09T12:52:39.131" v="6051" actId="1076"/>
          <ac:spMkLst>
            <pc:docMk/>
            <pc:sldMk cId="2754754246" sldId="458"/>
            <ac:spMk id="32" creationId="{F98BB25B-0A9C-7744-9D95-2CE7E7040C03}"/>
          </ac:spMkLst>
        </pc:spChg>
        <pc:spChg chg="del">
          <ac:chgData name="André Baltieri" userId="d56cfdb1-1911-441a-9a39-6bdee9a14174" providerId="ADAL" clId="{D50A912D-78EC-3E49-B8BA-0043BA080181}" dt="2020-12-09T12:46:39.644" v="5989" actId="478"/>
          <ac:spMkLst>
            <pc:docMk/>
            <pc:sldMk cId="2754754246" sldId="458"/>
            <ac:spMk id="33" creationId="{2061955F-0FD9-064A-96B6-87E43EBF8D94}"/>
          </ac:spMkLst>
        </pc:spChg>
        <pc:spChg chg="mod">
          <ac:chgData name="André Baltieri" userId="d56cfdb1-1911-441a-9a39-6bdee9a14174" providerId="ADAL" clId="{D50A912D-78EC-3E49-B8BA-0043BA080181}" dt="2020-12-09T12:52:39.131" v="6051" actId="1076"/>
          <ac:spMkLst>
            <pc:docMk/>
            <pc:sldMk cId="2754754246" sldId="458"/>
            <ac:spMk id="34" creationId="{4043D36C-AE88-D74F-8DE6-10D5B8664EFB}"/>
          </ac:spMkLst>
        </pc:spChg>
        <pc:spChg chg="mod">
          <ac:chgData name="André Baltieri" userId="d56cfdb1-1911-441a-9a39-6bdee9a14174" providerId="ADAL" clId="{D50A912D-78EC-3E49-B8BA-0043BA080181}" dt="2020-12-09T12:54:23.872" v="6143" actId="1076"/>
          <ac:spMkLst>
            <pc:docMk/>
            <pc:sldMk cId="2754754246" sldId="458"/>
            <ac:spMk id="35" creationId="{EFD18FF3-90F3-DD4D-B4E4-C7601CA8E507}"/>
          </ac:spMkLst>
        </pc:spChg>
        <pc:spChg chg="del">
          <ac:chgData name="André Baltieri" userId="d56cfdb1-1911-441a-9a39-6bdee9a14174" providerId="ADAL" clId="{D50A912D-78EC-3E49-B8BA-0043BA080181}" dt="2020-12-09T12:46:39.644" v="5989" actId="478"/>
          <ac:spMkLst>
            <pc:docMk/>
            <pc:sldMk cId="2754754246" sldId="458"/>
            <ac:spMk id="36" creationId="{E27AB71A-8432-2E47-B812-6B9D940A4B10}"/>
          </ac:spMkLst>
        </pc:spChg>
        <pc:spChg chg="add mod">
          <ac:chgData name="André Baltieri" userId="d56cfdb1-1911-441a-9a39-6bdee9a14174" providerId="ADAL" clId="{D50A912D-78EC-3E49-B8BA-0043BA080181}" dt="2020-12-09T12:54:01.027" v="6142" actId="20577"/>
          <ac:spMkLst>
            <pc:docMk/>
            <pc:sldMk cId="2754754246" sldId="458"/>
            <ac:spMk id="40" creationId="{1868B868-5B4C-B647-BFEE-A79D20D3F9FB}"/>
          </ac:spMkLst>
        </pc:spChg>
        <pc:cxnChg chg="del">
          <ac:chgData name="André Baltieri" userId="d56cfdb1-1911-441a-9a39-6bdee9a14174" providerId="ADAL" clId="{D50A912D-78EC-3E49-B8BA-0043BA080181}" dt="2020-12-09T12:46:27.034" v="5988" actId="478"/>
          <ac:cxnSpMkLst>
            <pc:docMk/>
            <pc:sldMk cId="2754754246" sldId="458"/>
            <ac:cxnSpMk id="4" creationId="{8EB67B79-83A1-AA45-9E2D-6A1F7F2BC12A}"/>
          </ac:cxnSpMkLst>
        </pc:cxnChg>
        <pc:cxnChg chg="add">
          <ac:chgData name="André Baltieri" userId="d56cfdb1-1911-441a-9a39-6bdee9a14174" providerId="ADAL" clId="{D50A912D-78EC-3E49-B8BA-0043BA080181}" dt="2020-12-09T12:52:49.483" v="6052" actId="11529"/>
          <ac:cxnSpMkLst>
            <pc:docMk/>
            <pc:sldMk cId="2754754246" sldId="458"/>
            <ac:cxnSpMk id="17" creationId="{B4BD23A4-D073-0349-8A24-C51B6BAAAEA8}"/>
          </ac:cxnSpMkLst>
        </pc:cxnChg>
        <pc:cxnChg chg="mod">
          <ac:chgData name="André Baltieri" userId="d56cfdb1-1911-441a-9a39-6bdee9a14174" providerId="ADAL" clId="{D50A912D-78EC-3E49-B8BA-0043BA080181}" dt="2020-12-09T12:52:39.131" v="6051" actId="1076"/>
          <ac:cxnSpMkLst>
            <pc:docMk/>
            <pc:sldMk cId="2754754246" sldId="458"/>
            <ac:cxnSpMk id="20" creationId="{87CBDD8F-4A8B-D940-9B0B-69CBE1CC94C9}"/>
          </ac:cxnSpMkLst>
        </pc:cxnChg>
        <pc:cxnChg chg="mod">
          <ac:chgData name="André Baltieri" userId="d56cfdb1-1911-441a-9a39-6bdee9a14174" providerId="ADAL" clId="{D50A912D-78EC-3E49-B8BA-0043BA080181}" dt="2020-12-09T12:54:23.872" v="6143" actId="1076"/>
          <ac:cxnSpMkLst>
            <pc:docMk/>
            <pc:sldMk cId="2754754246" sldId="458"/>
            <ac:cxnSpMk id="27" creationId="{2EA246AA-4AC9-3E45-9E7E-4352E4AA84C3}"/>
          </ac:cxnSpMkLst>
        </pc:cxnChg>
        <pc:cxnChg chg="mod">
          <ac:chgData name="André Baltieri" userId="d56cfdb1-1911-441a-9a39-6bdee9a14174" providerId="ADAL" clId="{D50A912D-78EC-3E49-B8BA-0043BA080181}" dt="2020-12-09T12:52:39.131" v="6051" actId="1076"/>
          <ac:cxnSpMkLst>
            <pc:docMk/>
            <pc:sldMk cId="2754754246" sldId="458"/>
            <ac:cxnSpMk id="37" creationId="{B3C95BE1-AB87-2B45-A3A6-83E154179EED}"/>
          </ac:cxnSpMkLst>
        </pc:cxnChg>
        <pc:cxnChg chg="del mod">
          <ac:chgData name="André Baltieri" userId="d56cfdb1-1911-441a-9a39-6bdee9a14174" providerId="ADAL" clId="{D50A912D-78EC-3E49-B8BA-0043BA080181}" dt="2020-12-09T12:46:39.644" v="5989" actId="478"/>
          <ac:cxnSpMkLst>
            <pc:docMk/>
            <pc:sldMk cId="2754754246" sldId="458"/>
            <ac:cxnSpMk id="38" creationId="{30C6E9FF-57C3-AE4D-98F1-67F38AAEA40B}"/>
          </ac:cxnSpMkLst>
        </pc:cxnChg>
        <pc:cxnChg chg="add mod">
          <ac:chgData name="André Baltieri" userId="d56cfdb1-1911-441a-9a39-6bdee9a14174" providerId="ADAL" clId="{D50A912D-78EC-3E49-B8BA-0043BA080181}" dt="2020-12-09T12:53:36.341" v="6090" actId="1076"/>
          <ac:cxnSpMkLst>
            <pc:docMk/>
            <pc:sldMk cId="2754754246" sldId="458"/>
            <ac:cxnSpMk id="39" creationId="{46B61870-606A-E54B-95BA-0AE5EFB6D0C0}"/>
          </ac:cxnSpMkLst>
        </pc:cxnChg>
      </pc:sldChg>
      <pc:sldChg chg="addSp delSp modSp add mod">
        <pc:chgData name="André Baltieri" userId="d56cfdb1-1911-441a-9a39-6bdee9a14174" providerId="ADAL" clId="{D50A912D-78EC-3E49-B8BA-0043BA080181}" dt="2020-12-09T12:59:01.348" v="6289" actId="478"/>
        <pc:sldMkLst>
          <pc:docMk/>
          <pc:sldMk cId="3251529535" sldId="459"/>
        </pc:sldMkLst>
        <pc:spChg chg="add mod">
          <ac:chgData name="André Baltieri" userId="d56cfdb1-1911-441a-9a39-6bdee9a14174" providerId="ADAL" clId="{D50A912D-78EC-3E49-B8BA-0043BA080181}" dt="2020-12-09T12:58:05.509" v="6258" actId="1076"/>
          <ac:spMkLst>
            <pc:docMk/>
            <pc:sldMk cId="3251529535" sldId="459"/>
            <ac:spMk id="2" creationId="{FFE4D812-9E12-F941-B294-B8C37D87C366}"/>
          </ac:spMkLst>
        </pc:spChg>
        <pc:spChg chg="mod">
          <ac:chgData name="André Baltieri" userId="d56cfdb1-1911-441a-9a39-6bdee9a14174" providerId="ADAL" clId="{D50A912D-78EC-3E49-B8BA-0043BA080181}" dt="2020-12-09T12:58:09.086" v="6259" actId="14100"/>
          <ac:spMkLst>
            <pc:docMk/>
            <pc:sldMk cId="3251529535" sldId="459"/>
            <ac:spMk id="3" creationId="{19A9BEE8-A0B3-6048-80AE-1A05D51A1556}"/>
          </ac:spMkLst>
        </pc:spChg>
        <pc:spChg chg="del">
          <ac:chgData name="André Baltieri" userId="d56cfdb1-1911-441a-9a39-6bdee9a14174" providerId="ADAL" clId="{D50A912D-78EC-3E49-B8BA-0043BA080181}" dt="2020-12-09T12:57:17.243" v="6248" actId="478"/>
          <ac:spMkLst>
            <pc:docMk/>
            <pc:sldMk cId="3251529535" sldId="459"/>
            <ac:spMk id="8" creationId="{2E98D9B9-D7CA-704B-BBA4-2BEC1E34EB90}"/>
          </ac:spMkLst>
        </pc:spChg>
        <pc:spChg chg="del">
          <ac:chgData name="André Baltieri" userId="d56cfdb1-1911-441a-9a39-6bdee9a14174" providerId="ADAL" clId="{D50A912D-78EC-3E49-B8BA-0043BA080181}" dt="2020-12-09T12:55:00.131" v="6163" actId="478"/>
          <ac:spMkLst>
            <pc:docMk/>
            <pc:sldMk cId="3251529535" sldId="459"/>
            <ac:spMk id="9" creationId="{0577EF07-BA15-7146-99CC-A83975B8DC1E}"/>
          </ac:spMkLst>
        </pc:spChg>
        <pc:spChg chg="del">
          <ac:chgData name="André Baltieri" userId="d56cfdb1-1911-441a-9a39-6bdee9a14174" providerId="ADAL" clId="{D50A912D-78EC-3E49-B8BA-0043BA080181}" dt="2020-12-09T12:55:00.131" v="6163" actId="478"/>
          <ac:spMkLst>
            <pc:docMk/>
            <pc:sldMk cId="3251529535" sldId="459"/>
            <ac:spMk id="10" creationId="{4BC0A6C7-3053-FC44-89D0-CDDF58FBC217}"/>
          </ac:spMkLst>
        </pc:spChg>
        <pc:spChg chg="mod">
          <ac:chgData name="André Baltieri" userId="d56cfdb1-1911-441a-9a39-6bdee9a14174" providerId="ADAL" clId="{D50A912D-78EC-3E49-B8BA-0043BA080181}" dt="2020-12-09T12:54:49.657" v="6162" actId="20577"/>
          <ac:spMkLst>
            <pc:docMk/>
            <pc:sldMk cId="3251529535" sldId="459"/>
            <ac:spMk id="13" creationId="{94E1A0D2-D048-46FE-90D3-722FBF740CC7}"/>
          </ac:spMkLst>
        </pc:spChg>
        <pc:spChg chg="del">
          <ac:chgData name="André Baltieri" userId="d56cfdb1-1911-441a-9a39-6bdee9a14174" providerId="ADAL" clId="{D50A912D-78EC-3E49-B8BA-0043BA080181}" dt="2020-12-09T12:55:00.131" v="6163" actId="478"/>
          <ac:spMkLst>
            <pc:docMk/>
            <pc:sldMk cId="3251529535" sldId="459"/>
            <ac:spMk id="15" creationId="{6B66CCEA-EEDA-AB49-983F-9C339C932BF0}"/>
          </ac:spMkLst>
        </pc:spChg>
        <pc:spChg chg="add mod">
          <ac:chgData name="André Baltieri" userId="d56cfdb1-1911-441a-9a39-6bdee9a14174" providerId="ADAL" clId="{D50A912D-78EC-3E49-B8BA-0043BA080181}" dt="2020-12-09T12:58:52.344" v="6288" actId="1076"/>
          <ac:spMkLst>
            <pc:docMk/>
            <pc:sldMk cId="3251529535" sldId="459"/>
            <ac:spMk id="16" creationId="{7D533986-F238-EA46-97BE-E107B3239B1F}"/>
          </ac:spMkLst>
        </pc:spChg>
        <pc:spChg chg="del">
          <ac:chgData name="André Baltieri" userId="d56cfdb1-1911-441a-9a39-6bdee9a14174" providerId="ADAL" clId="{D50A912D-78EC-3E49-B8BA-0043BA080181}" dt="2020-12-09T12:55:04.137" v="6166" actId="478"/>
          <ac:spMkLst>
            <pc:docMk/>
            <pc:sldMk cId="3251529535" sldId="459"/>
            <ac:spMk id="19" creationId="{89E8D3A6-1A5A-CC44-881E-197D86235B44}"/>
          </ac:spMkLst>
        </pc:spChg>
        <pc:spChg chg="del">
          <ac:chgData name="André Baltieri" userId="d56cfdb1-1911-441a-9a39-6bdee9a14174" providerId="ADAL" clId="{D50A912D-78EC-3E49-B8BA-0043BA080181}" dt="2020-12-09T12:55:00.131" v="6163" actId="478"/>
          <ac:spMkLst>
            <pc:docMk/>
            <pc:sldMk cId="3251529535" sldId="459"/>
            <ac:spMk id="23" creationId="{0C67C382-E87F-B24D-B514-90A794C37000}"/>
          </ac:spMkLst>
        </pc:spChg>
        <pc:spChg chg="add mod">
          <ac:chgData name="André Baltieri" userId="d56cfdb1-1911-441a-9a39-6bdee9a14174" providerId="ADAL" clId="{D50A912D-78EC-3E49-B8BA-0043BA080181}" dt="2020-12-09T12:58:05.509" v="6258" actId="1076"/>
          <ac:spMkLst>
            <pc:docMk/>
            <pc:sldMk cId="3251529535" sldId="459"/>
            <ac:spMk id="25" creationId="{332D6362-FCA3-7849-9B7B-0DD61018B957}"/>
          </ac:spMkLst>
        </pc:spChg>
        <pc:spChg chg="add mod">
          <ac:chgData name="André Baltieri" userId="d56cfdb1-1911-441a-9a39-6bdee9a14174" providerId="ADAL" clId="{D50A912D-78EC-3E49-B8BA-0043BA080181}" dt="2020-12-09T12:58:05.509" v="6258" actId="1076"/>
          <ac:spMkLst>
            <pc:docMk/>
            <pc:sldMk cId="3251529535" sldId="459"/>
            <ac:spMk id="26" creationId="{E3414DBD-2B40-154E-8308-440926ECB886}"/>
          </ac:spMkLst>
        </pc:spChg>
        <pc:spChg chg="add mod">
          <ac:chgData name="André Baltieri" userId="d56cfdb1-1911-441a-9a39-6bdee9a14174" providerId="ADAL" clId="{D50A912D-78EC-3E49-B8BA-0043BA080181}" dt="2020-12-09T12:58:05.509" v="6258" actId="1076"/>
          <ac:spMkLst>
            <pc:docMk/>
            <pc:sldMk cId="3251529535" sldId="459"/>
            <ac:spMk id="28" creationId="{DC015AFE-437C-B246-BB6F-851FEBFE5A22}"/>
          </ac:spMkLst>
        </pc:spChg>
        <pc:spChg chg="del">
          <ac:chgData name="André Baltieri" userId="d56cfdb1-1911-441a-9a39-6bdee9a14174" providerId="ADAL" clId="{D50A912D-78EC-3E49-B8BA-0043BA080181}" dt="2020-12-09T12:55:00.131" v="6163" actId="478"/>
          <ac:spMkLst>
            <pc:docMk/>
            <pc:sldMk cId="3251529535" sldId="459"/>
            <ac:spMk id="29" creationId="{2AA5A77F-8693-9241-80E7-54E5FE4C79A2}"/>
          </ac:spMkLst>
        </pc:spChg>
        <pc:spChg chg="del">
          <ac:chgData name="André Baltieri" userId="d56cfdb1-1911-441a-9a39-6bdee9a14174" providerId="ADAL" clId="{D50A912D-78EC-3E49-B8BA-0043BA080181}" dt="2020-12-09T12:55:00.131" v="6163" actId="478"/>
          <ac:spMkLst>
            <pc:docMk/>
            <pc:sldMk cId="3251529535" sldId="459"/>
            <ac:spMk id="30" creationId="{73A8F1E0-494B-E640-9E41-F3837612B7F4}"/>
          </ac:spMkLst>
        </pc:spChg>
        <pc:spChg chg="del">
          <ac:chgData name="André Baltieri" userId="d56cfdb1-1911-441a-9a39-6bdee9a14174" providerId="ADAL" clId="{D50A912D-78EC-3E49-B8BA-0043BA080181}" dt="2020-12-09T12:55:00.131" v="6163" actId="478"/>
          <ac:spMkLst>
            <pc:docMk/>
            <pc:sldMk cId="3251529535" sldId="459"/>
            <ac:spMk id="32" creationId="{F98BB25B-0A9C-7744-9D95-2CE7E7040C03}"/>
          </ac:spMkLst>
        </pc:spChg>
        <pc:spChg chg="del">
          <ac:chgData name="André Baltieri" userId="d56cfdb1-1911-441a-9a39-6bdee9a14174" providerId="ADAL" clId="{D50A912D-78EC-3E49-B8BA-0043BA080181}" dt="2020-12-09T12:55:00.131" v="6163" actId="478"/>
          <ac:spMkLst>
            <pc:docMk/>
            <pc:sldMk cId="3251529535" sldId="459"/>
            <ac:spMk id="34" creationId="{4043D36C-AE88-D74F-8DE6-10D5B8664EFB}"/>
          </ac:spMkLst>
        </pc:spChg>
        <pc:spChg chg="del">
          <ac:chgData name="André Baltieri" userId="d56cfdb1-1911-441a-9a39-6bdee9a14174" providerId="ADAL" clId="{D50A912D-78EC-3E49-B8BA-0043BA080181}" dt="2020-12-09T12:55:00.131" v="6163" actId="478"/>
          <ac:spMkLst>
            <pc:docMk/>
            <pc:sldMk cId="3251529535" sldId="459"/>
            <ac:spMk id="35" creationId="{EFD18FF3-90F3-DD4D-B4E4-C7601CA8E507}"/>
          </ac:spMkLst>
        </pc:spChg>
        <pc:spChg chg="add mod">
          <ac:chgData name="André Baltieri" userId="d56cfdb1-1911-441a-9a39-6bdee9a14174" providerId="ADAL" clId="{D50A912D-78EC-3E49-B8BA-0043BA080181}" dt="2020-12-09T12:58:16.983" v="6261" actId="1076"/>
          <ac:spMkLst>
            <pc:docMk/>
            <pc:sldMk cId="3251529535" sldId="459"/>
            <ac:spMk id="38" creationId="{E32A4DD6-BBC7-DD4D-8BD5-E2D32ED20170}"/>
          </ac:spMkLst>
        </pc:spChg>
        <pc:spChg chg="del">
          <ac:chgData name="André Baltieri" userId="d56cfdb1-1911-441a-9a39-6bdee9a14174" providerId="ADAL" clId="{D50A912D-78EC-3E49-B8BA-0043BA080181}" dt="2020-12-09T12:55:02.024" v="6164" actId="478"/>
          <ac:spMkLst>
            <pc:docMk/>
            <pc:sldMk cId="3251529535" sldId="459"/>
            <ac:spMk id="40" creationId="{1868B868-5B4C-B647-BFEE-A79D20D3F9FB}"/>
          </ac:spMkLst>
        </pc:spChg>
        <pc:spChg chg="add mod">
          <ac:chgData name="André Baltieri" userId="d56cfdb1-1911-441a-9a39-6bdee9a14174" providerId="ADAL" clId="{D50A912D-78EC-3E49-B8BA-0043BA080181}" dt="2020-12-09T12:58:16.983" v="6261" actId="1076"/>
          <ac:spMkLst>
            <pc:docMk/>
            <pc:sldMk cId="3251529535" sldId="459"/>
            <ac:spMk id="41" creationId="{8CC18767-F155-CD4C-93CD-23C81FAB9714}"/>
          </ac:spMkLst>
        </pc:spChg>
        <pc:spChg chg="add mod">
          <ac:chgData name="André Baltieri" userId="d56cfdb1-1911-441a-9a39-6bdee9a14174" providerId="ADAL" clId="{D50A912D-78EC-3E49-B8BA-0043BA080181}" dt="2020-12-09T12:58:16.983" v="6261" actId="1076"/>
          <ac:spMkLst>
            <pc:docMk/>
            <pc:sldMk cId="3251529535" sldId="459"/>
            <ac:spMk id="42" creationId="{DB601EF3-B430-384C-95AD-C66A574CA4B2}"/>
          </ac:spMkLst>
        </pc:spChg>
        <pc:spChg chg="add mod">
          <ac:chgData name="André Baltieri" userId="d56cfdb1-1911-441a-9a39-6bdee9a14174" providerId="ADAL" clId="{D50A912D-78EC-3E49-B8BA-0043BA080181}" dt="2020-12-09T12:58:26.189" v="6262" actId="207"/>
          <ac:spMkLst>
            <pc:docMk/>
            <pc:sldMk cId="3251529535" sldId="459"/>
            <ac:spMk id="43" creationId="{C9CD817D-4BF4-A041-95E8-C5BC559E8033}"/>
          </ac:spMkLst>
        </pc:spChg>
        <pc:spChg chg="add mod">
          <ac:chgData name="André Baltieri" userId="d56cfdb1-1911-441a-9a39-6bdee9a14174" providerId="ADAL" clId="{D50A912D-78EC-3E49-B8BA-0043BA080181}" dt="2020-12-09T12:58:16.983" v="6261" actId="1076"/>
          <ac:spMkLst>
            <pc:docMk/>
            <pc:sldMk cId="3251529535" sldId="459"/>
            <ac:spMk id="44" creationId="{FED0F190-1602-454E-9A7E-4F561134899A}"/>
          </ac:spMkLst>
        </pc:spChg>
        <pc:cxnChg chg="add del">
          <ac:chgData name="André Baltieri" userId="d56cfdb1-1911-441a-9a39-6bdee9a14174" providerId="ADAL" clId="{D50A912D-78EC-3E49-B8BA-0043BA080181}" dt="2020-12-09T12:56:22.730" v="6242" actId="478"/>
          <ac:cxnSpMkLst>
            <pc:docMk/>
            <pc:sldMk cId="3251529535" sldId="459"/>
            <ac:cxnSpMk id="6" creationId="{9D899DCD-9F13-F849-9F93-44420C27D4B7}"/>
          </ac:cxnSpMkLst>
        </pc:cxnChg>
        <pc:cxnChg chg="add mod">
          <ac:chgData name="André Baltieri" userId="d56cfdb1-1911-441a-9a39-6bdee9a14174" providerId="ADAL" clId="{D50A912D-78EC-3E49-B8BA-0043BA080181}" dt="2020-12-09T12:58:05.509" v="6258" actId="1076"/>
          <ac:cxnSpMkLst>
            <pc:docMk/>
            <pc:sldMk cId="3251529535" sldId="459"/>
            <ac:cxnSpMk id="12" creationId="{72C2DF86-AF5B-3849-94F5-B34661056E46}"/>
          </ac:cxnSpMkLst>
        </pc:cxnChg>
        <pc:cxnChg chg="del">
          <ac:chgData name="André Baltieri" userId="d56cfdb1-1911-441a-9a39-6bdee9a14174" providerId="ADAL" clId="{D50A912D-78EC-3E49-B8BA-0043BA080181}" dt="2020-12-09T12:55:04.985" v="6167" actId="478"/>
          <ac:cxnSpMkLst>
            <pc:docMk/>
            <pc:sldMk cId="3251529535" sldId="459"/>
            <ac:cxnSpMk id="17" creationId="{B4BD23A4-D073-0349-8A24-C51B6BAAAEA8}"/>
          </ac:cxnSpMkLst>
        </pc:cxnChg>
        <pc:cxnChg chg="del mod">
          <ac:chgData name="André Baltieri" userId="d56cfdb1-1911-441a-9a39-6bdee9a14174" providerId="ADAL" clId="{D50A912D-78EC-3E49-B8BA-0043BA080181}" dt="2020-12-09T12:55:00.131" v="6163" actId="478"/>
          <ac:cxnSpMkLst>
            <pc:docMk/>
            <pc:sldMk cId="3251529535" sldId="459"/>
            <ac:cxnSpMk id="20" creationId="{87CBDD8F-4A8B-D940-9B0B-69CBE1CC94C9}"/>
          </ac:cxnSpMkLst>
        </pc:cxnChg>
        <pc:cxnChg chg="del mod">
          <ac:chgData name="André Baltieri" userId="d56cfdb1-1911-441a-9a39-6bdee9a14174" providerId="ADAL" clId="{D50A912D-78EC-3E49-B8BA-0043BA080181}" dt="2020-12-09T12:55:00.131" v="6163" actId="478"/>
          <ac:cxnSpMkLst>
            <pc:docMk/>
            <pc:sldMk cId="3251529535" sldId="459"/>
            <ac:cxnSpMk id="27" creationId="{2EA246AA-4AC9-3E45-9E7E-4352E4AA84C3}"/>
          </ac:cxnSpMkLst>
        </pc:cxnChg>
        <pc:cxnChg chg="add del mod">
          <ac:chgData name="André Baltieri" userId="d56cfdb1-1911-441a-9a39-6bdee9a14174" providerId="ADAL" clId="{D50A912D-78EC-3E49-B8BA-0043BA080181}" dt="2020-12-09T12:56:21.072" v="6241" actId="478"/>
          <ac:cxnSpMkLst>
            <pc:docMk/>
            <pc:sldMk cId="3251529535" sldId="459"/>
            <ac:cxnSpMk id="31" creationId="{DE0BC357-5445-CF48-8C8B-D46038C84283}"/>
          </ac:cxnSpMkLst>
        </pc:cxnChg>
        <pc:cxnChg chg="add mod">
          <ac:chgData name="André Baltieri" userId="d56cfdb1-1911-441a-9a39-6bdee9a14174" providerId="ADAL" clId="{D50A912D-78EC-3E49-B8BA-0043BA080181}" dt="2020-12-09T12:58:05.509" v="6258" actId="1076"/>
          <ac:cxnSpMkLst>
            <pc:docMk/>
            <pc:sldMk cId="3251529535" sldId="459"/>
            <ac:cxnSpMk id="33" creationId="{661038ED-D6F1-7844-B29B-9C45D683D306}"/>
          </ac:cxnSpMkLst>
        </pc:cxnChg>
        <pc:cxnChg chg="add mod">
          <ac:chgData name="André Baltieri" userId="d56cfdb1-1911-441a-9a39-6bdee9a14174" providerId="ADAL" clId="{D50A912D-78EC-3E49-B8BA-0043BA080181}" dt="2020-12-09T12:58:05.509" v="6258" actId="1076"/>
          <ac:cxnSpMkLst>
            <pc:docMk/>
            <pc:sldMk cId="3251529535" sldId="459"/>
            <ac:cxnSpMk id="36" creationId="{9DBFC4C7-AA91-8D48-B5C1-1D0E054FBFE3}"/>
          </ac:cxnSpMkLst>
        </pc:cxnChg>
        <pc:cxnChg chg="del mod">
          <ac:chgData name="André Baltieri" userId="d56cfdb1-1911-441a-9a39-6bdee9a14174" providerId="ADAL" clId="{D50A912D-78EC-3E49-B8BA-0043BA080181}" dt="2020-12-09T12:55:00.131" v="6163" actId="478"/>
          <ac:cxnSpMkLst>
            <pc:docMk/>
            <pc:sldMk cId="3251529535" sldId="459"/>
            <ac:cxnSpMk id="37" creationId="{B3C95BE1-AB87-2B45-A3A6-83E154179EED}"/>
          </ac:cxnSpMkLst>
        </pc:cxnChg>
        <pc:cxnChg chg="del">
          <ac:chgData name="André Baltieri" userId="d56cfdb1-1911-441a-9a39-6bdee9a14174" providerId="ADAL" clId="{D50A912D-78EC-3E49-B8BA-0043BA080181}" dt="2020-12-09T12:55:02.871" v="6165" actId="478"/>
          <ac:cxnSpMkLst>
            <pc:docMk/>
            <pc:sldMk cId="3251529535" sldId="459"/>
            <ac:cxnSpMk id="39" creationId="{46B61870-606A-E54B-95BA-0AE5EFB6D0C0}"/>
          </ac:cxnSpMkLst>
        </pc:cxnChg>
        <pc:cxnChg chg="add mod">
          <ac:chgData name="André Baltieri" userId="d56cfdb1-1911-441a-9a39-6bdee9a14174" providerId="ADAL" clId="{D50A912D-78EC-3E49-B8BA-0043BA080181}" dt="2020-12-09T12:58:16.983" v="6261" actId="1076"/>
          <ac:cxnSpMkLst>
            <pc:docMk/>
            <pc:sldMk cId="3251529535" sldId="459"/>
            <ac:cxnSpMk id="45" creationId="{7BE67005-42A8-CA48-9B90-B4C795977E42}"/>
          </ac:cxnSpMkLst>
        </pc:cxnChg>
        <pc:cxnChg chg="add mod">
          <ac:chgData name="André Baltieri" userId="d56cfdb1-1911-441a-9a39-6bdee9a14174" providerId="ADAL" clId="{D50A912D-78EC-3E49-B8BA-0043BA080181}" dt="2020-12-09T12:58:16.983" v="6261" actId="1076"/>
          <ac:cxnSpMkLst>
            <pc:docMk/>
            <pc:sldMk cId="3251529535" sldId="459"/>
            <ac:cxnSpMk id="46" creationId="{372580DF-CAF8-2749-A309-D55D9853BBC4}"/>
          </ac:cxnSpMkLst>
        </pc:cxnChg>
        <pc:cxnChg chg="add del mod">
          <ac:chgData name="André Baltieri" userId="d56cfdb1-1911-441a-9a39-6bdee9a14174" providerId="ADAL" clId="{D50A912D-78EC-3E49-B8BA-0043BA080181}" dt="2020-12-09T12:59:01.348" v="6289" actId="478"/>
          <ac:cxnSpMkLst>
            <pc:docMk/>
            <pc:sldMk cId="3251529535" sldId="459"/>
            <ac:cxnSpMk id="47" creationId="{5A3F1A76-5176-8542-B66B-DF7E1252965A}"/>
          </ac:cxnSpMkLst>
        </pc:cxnChg>
      </pc:sldChg>
      <pc:sldChg chg="modSp add mod">
        <pc:chgData name="André Baltieri" userId="d56cfdb1-1911-441a-9a39-6bdee9a14174" providerId="ADAL" clId="{D50A912D-78EC-3E49-B8BA-0043BA080181}" dt="2020-12-09T13:02:14.798" v="6740" actId="20577"/>
        <pc:sldMkLst>
          <pc:docMk/>
          <pc:sldMk cId="1743914384" sldId="460"/>
        </pc:sldMkLst>
        <pc:spChg chg="mod">
          <ac:chgData name="André Baltieri" userId="d56cfdb1-1911-441a-9a39-6bdee9a14174" providerId="ADAL" clId="{D50A912D-78EC-3E49-B8BA-0043BA080181}" dt="2020-12-09T13:02:14.798" v="6740" actId="20577"/>
          <ac:spMkLst>
            <pc:docMk/>
            <pc:sldMk cId="1743914384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09T12:59:20.804" v="6300" actId="20577"/>
          <ac:spMkLst>
            <pc:docMk/>
            <pc:sldMk cId="1743914384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09T13:03:22.330" v="6873" actId="207"/>
        <pc:sldMkLst>
          <pc:docMk/>
          <pc:sldMk cId="2899521791" sldId="461"/>
        </pc:sldMkLst>
        <pc:spChg chg="mod">
          <ac:chgData name="André Baltieri" userId="d56cfdb1-1911-441a-9a39-6bdee9a14174" providerId="ADAL" clId="{D50A912D-78EC-3E49-B8BA-0043BA080181}" dt="2020-12-09T13:03:22.330" v="6873" actId="207"/>
          <ac:spMkLst>
            <pc:docMk/>
            <pc:sldMk cId="2899521791" sldId="461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50A912D-78EC-3E49-B8BA-0043BA080181}" dt="2020-12-14T15:13:42.898" v="6924" actId="1076"/>
        <pc:sldMkLst>
          <pc:docMk/>
          <pc:sldMk cId="3607056035" sldId="462"/>
        </pc:sldMkLst>
        <pc:spChg chg="mod">
          <ac:chgData name="André Baltieri" userId="d56cfdb1-1911-441a-9a39-6bdee9a14174" providerId="ADAL" clId="{D50A912D-78EC-3E49-B8BA-0043BA080181}" dt="2020-12-14T15:12:55.446" v="6891" actId="20577"/>
          <ac:spMkLst>
            <pc:docMk/>
            <pc:sldMk cId="3607056035" sldId="462"/>
            <ac:spMk id="2" creationId="{FFE4D812-9E12-F941-B294-B8C37D87C366}"/>
          </ac:spMkLst>
        </pc:spChg>
        <pc:spChg chg="mod">
          <ac:chgData name="André Baltieri" userId="d56cfdb1-1911-441a-9a39-6bdee9a14174" providerId="ADAL" clId="{D50A912D-78EC-3E49-B8BA-0043BA080181}" dt="2020-12-14T15:12:43.827" v="6878" actId="1076"/>
          <ac:spMkLst>
            <pc:docMk/>
            <pc:sldMk cId="3607056035" sldId="462"/>
            <ac:spMk id="3" creationId="{19A9BEE8-A0B3-6048-80AE-1A05D51A1556}"/>
          </ac:spMkLst>
        </pc:spChg>
        <pc:spChg chg="add mod">
          <ac:chgData name="André Baltieri" userId="d56cfdb1-1911-441a-9a39-6bdee9a14174" providerId="ADAL" clId="{D50A912D-78EC-3E49-B8BA-0043BA080181}" dt="2020-12-14T15:13:42.898" v="6924" actId="1076"/>
          <ac:spMkLst>
            <pc:docMk/>
            <pc:sldMk cId="3607056035" sldId="462"/>
            <ac:spMk id="6" creationId="{4FA46D32-34E8-024A-90D0-C0CDFA26E4A0}"/>
          </ac:spMkLst>
        </pc:spChg>
        <pc:spChg chg="mod">
          <ac:chgData name="André Baltieri" userId="d56cfdb1-1911-441a-9a39-6bdee9a14174" providerId="ADAL" clId="{D50A912D-78EC-3E49-B8BA-0043BA080181}" dt="2020-12-14T15:12:35.829" v="6877" actId="1076"/>
          <ac:spMkLst>
            <pc:docMk/>
            <pc:sldMk cId="3607056035" sldId="462"/>
            <ac:spMk id="16" creationId="{7D533986-F238-EA46-97BE-E107B3239B1F}"/>
          </ac:spMkLst>
        </pc:spChg>
        <pc:spChg chg="mod">
          <ac:chgData name="André Baltieri" userId="d56cfdb1-1911-441a-9a39-6bdee9a14174" providerId="ADAL" clId="{D50A912D-78EC-3E49-B8BA-0043BA080181}" dt="2020-12-14T15:13:11.426" v="6911" actId="20577"/>
          <ac:spMkLst>
            <pc:docMk/>
            <pc:sldMk cId="3607056035" sldId="462"/>
            <ac:spMk id="25" creationId="{332D6362-FCA3-7849-9B7B-0DD61018B957}"/>
          </ac:spMkLst>
        </pc:spChg>
        <pc:spChg chg="del mod">
          <ac:chgData name="André Baltieri" userId="d56cfdb1-1911-441a-9a39-6bdee9a14174" providerId="ADAL" clId="{D50A912D-78EC-3E49-B8BA-0043BA080181}" dt="2020-12-14T15:13:15.407" v="6912" actId="478"/>
          <ac:spMkLst>
            <pc:docMk/>
            <pc:sldMk cId="3607056035" sldId="462"/>
            <ac:spMk id="26" creationId="{E3414DBD-2B40-154E-8308-440926ECB886}"/>
          </ac:spMkLst>
        </pc:spChg>
        <pc:spChg chg="mod">
          <ac:chgData name="André Baltieri" userId="d56cfdb1-1911-441a-9a39-6bdee9a14174" providerId="ADAL" clId="{D50A912D-78EC-3E49-B8BA-0043BA080181}" dt="2020-12-14T15:12:43.827" v="6878" actId="1076"/>
          <ac:spMkLst>
            <pc:docMk/>
            <pc:sldMk cId="3607056035" sldId="462"/>
            <ac:spMk id="28" creationId="{DC015AFE-437C-B246-BB6F-851FEBFE5A22}"/>
          </ac:spMkLst>
        </pc:spChg>
        <pc:spChg chg="mod">
          <ac:chgData name="André Baltieri" userId="d56cfdb1-1911-441a-9a39-6bdee9a14174" providerId="ADAL" clId="{D50A912D-78EC-3E49-B8BA-0043BA080181}" dt="2020-12-14T15:12:35.829" v="6877" actId="1076"/>
          <ac:spMkLst>
            <pc:docMk/>
            <pc:sldMk cId="3607056035" sldId="462"/>
            <ac:spMk id="38" creationId="{E32A4DD6-BBC7-DD4D-8BD5-E2D32ED20170}"/>
          </ac:spMkLst>
        </pc:spChg>
        <pc:spChg chg="mod">
          <ac:chgData name="André Baltieri" userId="d56cfdb1-1911-441a-9a39-6bdee9a14174" providerId="ADAL" clId="{D50A912D-78EC-3E49-B8BA-0043BA080181}" dt="2020-12-14T15:12:35.829" v="6877" actId="1076"/>
          <ac:spMkLst>
            <pc:docMk/>
            <pc:sldMk cId="3607056035" sldId="462"/>
            <ac:spMk id="41" creationId="{8CC18767-F155-CD4C-93CD-23C81FAB9714}"/>
          </ac:spMkLst>
        </pc:spChg>
        <pc:spChg chg="mod">
          <ac:chgData name="André Baltieri" userId="d56cfdb1-1911-441a-9a39-6bdee9a14174" providerId="ADAL" clId="{D50A912D-78EC-3E49-B8BA-0043BA080181}" dt="2020-12-14T15:12:35.829" v="6877" actId="1076"/>
          <ac:spMkLst>
            <pc:docMk/>
            <pc:sldMk cId="3607056035" sldId="462"/>
            <ac:spMk id="42" creationId="{DB601EF3-B430-384C-95AD-C66A574CA4B2}"/>
          </ac:spMkLst>
        </pc:spChg>
        <pc:spChg chg="mod">
          <ac:chgData name="André Baltieri" userId="d56cfdb1-1911-441a-9a39-6bdee9a14174" providerId="ADAL" clId="{D50A912D-78EC-3E49-B8BA-0043BA080181}" dt="2020-12-14T15:12:35.829" v="6877" actId="1076"/>
          <ac:spMkLst>
            <pc:docMk/>
            <pc:sldMk cId="3607056035" sldId="462"/>
            <ac:spMk id="43" creationId="{C9CD817D-4BF4-A041-95E8-C5BC559E8033}"/>
          </ac:spMkLst>
        </pc:spChg>
        <pc:spChg chg="mod">
          <ac:chgData name="André Baltieri" userId="d56cfdb1-1911-441a-9a39-6bdee9a14174" providerId="ADAL" clId="{D50A912D-78EC-3E49-B8BA-0043BA080181}" dt="2020-12-14T15:12:35.829" v="6877" actId="1076"/>
          <ac:spMkLst>
            <pc:docMk/>
            <pc:sldMk cId="3607056035" sldId="462"/>
            <ac:spMk id="44" creationId="{FED0F190-1602-454E-9A7E-4F561134899A}"/>
          </ac:spMkLst>
        </pc:spChg>
        <pc:cxnChg chg="mod">
          <ac:chgData name="André Baltieri" userId="d56cfdb1-1911-441a-9a39-6bdee9a14174" providerId="ADAL" clId="{D50A912D-78EC-3E49-B8BA-0043BA080181}" dt="2020-12-14T15:12:43.827" v="6878" actId="1076"/>
          <ac:cxnSpMkLst>
            <pc:docMk/>
            <pc:sldMk cId="3607056035" sldId="462"/>
            <ac:cxnSpMk id="12" creationId="{72C2DF86-AF5B-3849-94F5-B34661056E46}"/>
          </ac:cxnSpMkLst>
        </pc:cxnChg>
        <pc:cxnChg chg="mod">
          <ac:chgData name="André Baltieri" userId="d56cfdb1-1911-441a-9a39-6bdee9a14174" providerId="ADAL" clId="{D50A912D-78EC-3E49-B8BA-0043BA080181}" dt="2020-12-14T15:13:23.704" v="6914" actId="14100"/>
          <ac:cxnSpMkLst>
            <pc:docMk/>
            <pc:sldMk cId="3607056035" sldId="462"/>
            <ac:cxnSpMk id="33" creationId="{661038ED-D6F1-7844-B29B-9C45D683D306}"/>
          </ac:cxnSpMkLst>
        </pc:cxnChg>
        <pc:cxnChg chg="del mod">
          <ac:chgData name="André Baltieri" userId="d56cfdb1-1911-441a-9a39-6bdee9a14174" providerId="ADAL" clId="{D50A912D-78EC-3E49-B8BA-0043BA080181}" dt="2020-12-14T15:13:21.014" v="6913" actId="478"/>
          <ac:cxnSpMkLst>
            <pc:docMk/>
            <pc:sldMk cId="3607056035" sldId="462"/>
            <ac:cxnSpMk id="36" creationId="{9DBFC4C7-AA91-8D48-B5C1-1D0E054FBFE3}"/>
          </ac:cxnSpMkLst>
        </pc:cxnChg>
        <pc:cxnChg chg="mod">
          <ac:chgData name="André Baltieri" userId="d56cfdb1-1911-441a-9a39-6bdee9a14174" providerId="ADAL" clId="{D50A912D-78EC-3E49-B8BA-0043BA080181}" dt="2020-12-14T15:12:35.829" v="6877" actId="1076"/>
          <ac:cxnSpMkLst>
            <pc:docMk/>
            <pc:sldMk cId="3607056035" sldId="462"/>
            <ac:cxnSpMk id="45" creationId="{7BE67005-42A8-CA48-9B90-B4C795977E42}"/>
          </ac:cxnSpMkLst>
        </pc:cxnChg>
        <pc:cxnChg chg="mod">
          <ac:chgData name="André Baltieri" userId="d56cfdb1-1911-441a-9a39-6bdee9a14174" providerId="ADAL" clId="{D50A912D-78EC-3E49-B8BA-0043BA080181}" dt="2020-12-14T15:12:35.829" v="6877" actId="1076"/>
          <ac:cxnSpMkLst>
            <pc:docMk/>
            <pc:sldMk cId="3607056035" sldId="462"/>
            <ac:cxnSpMk id="46" creationId="{372580DF-CAF8-2749-A309-D55D9853BBC4}"/>
          </ac:cxnSpMkLst>
        </pc:cxnChg>
      </pc:sldChg>
      <pc:sldChg chg="modSp add mod">
        <pc:chgData name="André Baltieri" userId="d56cfdb1-1911-441a-9a39-6bdee9a14174" providerId="ADAL" clId="{D50A912D-78EC-3E49-B8BA-0043BA080181}" dt="2020-12-14T15:53:12.842" v="7165" actId="20577"/>
        <pc:sldMkLst>
          <pc:docMk/>
          <pc:sldMk cId="2649408243" sldId="463"/>
        </pc:sldMkLst>
        <pc:spChg chg="mod">
          <ac:chgData name="André Baltieri" userId="d56cfdb1-1911-441a-9a39-6bdee9a14174" providerId="ADAL" clId="{D50A912D-78EC-3E49-B8BA-0043BA080181}" dt="2020-12-14T15:53:12.842" v="7165" actId="20577"/>
          <ac:spMkLst>
            <pc:docMk/>
            <pc:sldMk cId="2649408243" sldId="463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14T15:51:51.441" v="7076" actId="20577"/>
          <ac:spMkLst>
            <pc:docMk/>
            <pc:sldMk cId="2649408243" sldId="46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14T15:54:33.492" v="7316" actId="20577"/>
        <pc:sldMkLst>
          <pc:docMk/>
          <pc:sldMk cId="3738731439" sldId="464"/>
        </pc:sldMkLst>
        <pc:spChg chg="mod">
          <ac:chgData name="André Baltieri" userId="d56cfdb1-1911-441a-9a39-6bdee9a14174" providerId="ADAL" clId="{D50A912D-78EC-3E49-B8BA-0043BA080181}" dt="2020-12-14T15:54:33.492" v="7316" actId="20577"/>
          <ac:spMkLst>
            <pc:docMk/>
            <pc:sldMk cId="3738731439" sldId="46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14T15:57:21.441" v="7573" actId="20577"/>
        <pc:sldMkLst>
          <pc:docMk/>
          <pc:sldMk cId="3698545078" sldId="465"/>
        </pc:sldMkLst>
        <pc:spChg chg="mod">
          <ac:chgData name="André Baltieri" userId="d56cfdb1-1911-441a-9a39-6bdee9a14174" providerId="ADAL" clId="{D50A912D-78EC-3E49-B8BA-0043BA080181}" dt="2020-12-14T15:57:21.441" v="7573" actId="20577"/>
          <ac:spMkLst>
            <pc:docMk/>
            <pc:sldMk cId="3698545078" sldId="46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14T16:01:51.266" v="7943" actId="20577"/>
        <pc:sldMkLst>
          <pc:docMk/>
          <pc:sldMk cId="4064346896" sldId="466"/>
        </pc:sldMkLst>
        <pc:spChg chg="mod">
          <ac:chgData name="André Baltieri" userId="d56cfdb1-1911-441a-9a39-6bdee9a14174" providerId="ADAL" clId="{D50A912D-78EC-3E49-B8BA-0043BA080181}" dt="2020-12-14T16:01:51.266" v="7943" actId="20577"/>
          <ac:spMkLst>
            <pc:docMk/>
            <pc:sldMk cId="4064346896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14T15:57:33.915" v="7590" actId="20577"/>
          <ac:spMkLst>
            <pc:docMk/>
            <pc:sldMk cId="4064346896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14T16:07:20.867" v="8327" actId="20577"/>
        <pc:sldMkLst>
          <pc:docMk/>
          <pc:sldMk cId="2004311387" sldId="467"/>
        </pc:sldMkLst>
        <pc:spChg chg="mod">
          <ac:chgData name="André Baltieri" userId="d56cfdb1-1911-441a-9a39-6bdee9a14174" providerId="ADAL" clId="{D50A912D-78EC-3E49-B8BA-0043BA080181}" dt="2020-12-14T16:07:20.867" v="8327" actId="20577"/>
          <ac:spMkLst>
            <pc:docMk/>
            <pc:sldMk cId="2004311387" sldId="467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14T16:02:56.231" v="7958" actId="20577"/>
          <ac:spMkLst>
            <pc:docMk/>
            <pc:sldMk cId="2004311387" sldId="467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14T16:11:06.647" v="8565" actId="20577"/>
        <pc:sldMkLst>
          <pc:docMk/>
          <pc:sldMk cId="2643665971" sldId="468"/>
        </pc:sldMkLst>
        <pc:spChg chg="mod">
          <ac:chgData name="André Baltieri" userId="d56cfdb1-1911-441a-9a39-6bdee9a14174" providerId="ADAL" clId="{D50A912D-78EC-3E49-B8BA-0043BA080181}" dt="2020-12-14T16:11:06.647" v="8565" actId="20577"/>
          <ac:spMkLst>
            <pc:docMk/>
            <pc:sldMk cId="2643665971" sldId="468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14T16:08:59.424" v="8335" actId="20577"/>
          <ac:spMkLst>
            <pc:docMk/>
            <pc:sldMk cId="2643665971" sldId="468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14T16:15:26.075" v="8891" actId="20577"/>
        <pc:sldMkLst>
          <pc:docMk/>
          <pc:sldMk cId="2507099381" sldId="469"/>
        </pc:sldMkLst>
        <pc:spChg chg="mod">
          <ac:chgData name="André Baltieri" userId="d56cfdb1-1911-441a-9a39-6bdee9a14174" providerId="ADAL" clId="{D50A912D-78EC-3E49-B8BA-0043BA080181}" dt="2020-12-14T16:15:26.075" v="8891" actId="20577"/>
          <ac:spMkLst>
            <pc:docMk/>
            <pc:sldMk cId="2507099381" sldId="469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14T16:11:24.331" v="8578" actId="20577"/>
          <ac:spMkLst>
            <pc:docMk/>
            <pc:sldMk cId="2507099381" sldId="469"/>
            <ac:spMk id="13" creationId="{94E1A0D2-D048-46FE-90D3-722FBF740CC7}"/>
          </ac:spMkLst>
        </pc:spChg>
      </pc:sldChg>
      <pc:sldChg chg="new del">
        <pc:chgData name="André Baltieri" userId="d56cfdb1-1911-441a-9a39-6bdee9a14174" providerId="ADAL" clId="{D50A912D-78EC-3E49-B8BA-0043BA080181}" dt="2020-12-14T16:11:18.187" v="8567" actId="680"/>
        <pc:sldMkLst>
          <pc:docMk/>
          <pc:sldMk cId="4105741591" sldId="469"/>
        </pc:sldMkLst>
      </pc:sldChg>
      <pc:sldChg chg="modSp add mod">
        <pc:chgData name="André Baltieri" userId="d56cfdb1-1911-441a-9a39-6bdee9a14174" providerId="ADAL" clId="{D50A912D-78EC-3E49-B8BA-0043BA080181}" dt="2020-12-14T16:17:11.293" v="9049" actId="20577"/>
        <pc:sldMkLst>
          <pc:docMk/>
          <pc:sldMk cId="2607831620" sldId="470"/>
        </pc:sldMkLst>
        <pc:spChg chg="mod">
          <ac:chgData name="André Baltieri" userId="d56cfdb1-1911-441a-9a39-6bdee9a14174" providerId="ADAL" clId="{D50A912D-78EC-3E49-B8BA-0043BA080181}" dt="2020-12-14T16:17:11.293" v="9049" actId="20577"/>
          <ac:spMkLst>
            <pc:docMk/>
            <pc:sldMk cId="2607831620" sldId="470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50A912D-78EC-3E49-B8BA-0043BA080181}" dt="2020-12-16T12:33:33.557" v="9135" actId="1076"/>
        <pc:sldMkLst>
          <pc:docMk/>
          <pc:sldMk cId="2728856223" sldId="471"/>
        </pc:sldMkLst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2" creationId="{135826C6-F3FA-834A-8B6E-1958B06FFFC3}"/>
          </ac:spMkLst>
        </pc:spChg>
        <pc:spChg chg="add mod">
          <ac:chgData name="André Baltieri" userId="d56cfdb1-1911-441a-9a39-6bdee9a14174" providerId="ADAL" clId="{D50A912D-78EC-3E49-B8BA-0043BA080181}" dt="2020-12-16T12:32:39.842" v="9097" actId="2085"/>
          <ac:spMkLst>
            <pc:docMk/>
            <pc:sldMk cId="2728856223" sldId="471"/>
            <ac:spMk id="3" creationId="{D3E48740-539C-FF42-AA91-5AA6CE0F6C85}"/>
          </ac:spMkLst>
        </pc:spChg>
        <pc:spChg chg="add mod">
          <ac:chgData name="André Baltieri" userId="d56cfdb1-1911-441a-9a39-6bdee9a14174" providerId="ADAL" clId="{D50A912D-78EC-3E49-B8BA-0043BA080181}" dt="2020-12-16T12:31:45.475" v="9077" actId="208"/>
          <ac:spMkLst>
            <pc:docMk/>
            <pc:sldMk cId="2728856223" sldId="471"/>
            <ac:spMk id="4" creationId="{FC0E522A-C61E-9B45-876E-FD3A2C1E3269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9" creationId="{0577EF07-BA15-7146-99CC-A83975B8DC1E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10" creationId="{4BC0A6C7-3053-FC44-89D0-CDDF58FBC217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11" creationId="{73EE3792-7085-314F-AA87-DF6FF62BA3B3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12" creationId="{B2F864E0-57DE-0F49-89F9-76157CEDA24E}"/>
          </ac:spMkLst>
        </pc:spChg>
        <pc:spChg chg="mod">
          <ac:chgData name="André Baltieri" userId="d56cfdb1-1911-441a-9a39-6bdee9a14174" providerId="ADAL" clId="{D50A912D-78EC-3E49-B8BA-0043BA080181}" dt="2020-12-16T12:30:44.202" v="9063" actId="20577"/>
          <ac:spMkLst>
            <pc:docMk/>
            <pc:sldMk cId="2728856223" sldId="471"/>
            <ac:spMk id="13" creationId="{94E1A0D2-D048-46FE-90D3-722FBF740CC7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15" creationId="{6B66CCEA-EEDA-AB49-983F-9C339C932BF0}"/>
          </ac:spMkLst>
        </pc:spChg>
        <pc:spChg chg="add mod">
          <ac:chgData name="André Baltieri" userId="d56cfdb1-1911-441a-9a39-6bdee9a14174" providerId="ADAL" clId="{D50A912D-78EC-3E49-B8BA-0043BA080181}" dt="2020-12-16T12:33:17.030" v="9119" actId="1076"/>
          <ac:spMkLst>
            <pc:docMk/>
            <pc:sldMk cId="2728856223" sldId="471"/>
            <ac:spMk id="18" creationId="{1652239F-74E5-A04A-84FC-ABB3E536CA4D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23" creationId="{0C67C382-E87F-B24D-B514-90A794C37000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24" creationId="{78B8D212-580D-0749-9743-27BE3771D28B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26" creationId="{51AFE491-8C49-0A45-97AB-96C05542CA59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28" creationId="{9566DF35-8586-7D4C-ACAE-1E3F501F4CD9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29" creationId="{2AA5A77F-8693-9241-80E7-54E5FE4C79A2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30" creationId="{73A8F1E0-494B-E640-9E41-F3837612B7F4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31" creationId="{3FF96101-C5EE-7F47-A727-6D60C0CF26BE}"/>
          </ac:spMkLst>
        </pc:spChg>
        <pc:spChg chg="add mod">
          <ac:chgData name="André Baltieri" userId="d56cfdb1-1911-441a-9a39-6bdee9a14174" providerId="ADAL" clId="{D50A912D-78EC-3E49-B8BA-0043BA080181}" dt="2020-12-16T12:32:39.842" v="9097" actId="2085"/>
          <ac:spMkLst>
            <pc:docMk/>
            <pc:sldMk cId="2728856223" sldId="471"/>
            <ac:spMk id="32" creationId="{DD0FD9D3-AE38-E54B-9AB1-49DC8316BBE9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33" creationId="{2061955F-0FD9-064A-96B6-87E43EBF8D94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34" creationId="{4043D36C-AE88-D74F-8DE6-10D5B8664EFB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35" creationId="{EFD18FF3-90F3-DD4D-B4E4-C7601CA8E507}"/>
          </ac:spMkLst>
        </pc:spChg>
        <pc:spChg chg="del">
          <ac:chgData name="André Baltieri" userId="d56cfdb1-1911-441a-9a39-6bdee9a14174" providerId="ADAL" clId="{D50A912D-78EC-3E49-B8BA-0043BA080181}" dt="2020-12-16T12:30:49.279" v="9064" actId="478"/>
          <ac:spMkLst>
            <pc:docMk/>
            <pc:sldMk cId="2728856223" sldId="471"/>
            <ac:spMk id="36" creationId="{E27AB71A-8432-2E47-B812-6B9D940A4B10}"/>
          </ac:spMkLst>
        </pc:spChg>
        <pc:spChg chg="add mod">
          <ac:chgData name="André Baltieri" userId="d56cfdb1-1911-441a-9a39-6bdee9a14174" providerId="ADAL" clId="{D50A912D-78EC-3E49-B8BA-0043BA080181}" dt="2020-12-16T12:33:33.557" v="9135" actId="1076"/>
          <ac:spMkLst>
            <pc:docMk/>
            <pc:sldMk cId="2728856223" sldId="471"/>
            <ac:spMk id="37" creationId="{5263023C-13DD-CE4E-8A9B-5F5894C3879B}"/>
          </ac:spMkLst>
        </pc:spChg>
        <pc:cxnChg chg="add">
          <ac:chgData name="André Baltieri" userId="d56cfdb1-1911-441a-9a39-6bdee9a14174" providerId="ADAL" clId="{D50A912D-78EC-3E49-B8BA-0043BA080181}" dt="2020-12-16T12:32:45.944" v="9098" actId="11529"/>
          <ac:cxnSpMkLst>
            <pc:docMk/>
            <pc:sldMk cId="2728856223" sldId="471"/>
            <ac:cxnSpMk id="8" creationId="{828E2534-9559-5344-8BB2-9D5DF9485787}"/>
          </ac:cxnSpMkLst>
        </pc:cxnChg>
        <pc:cxnChg chg="add">
          <ac:chgData name="André Baltieri" userId="d56cfdb1-1911-441a-9a39-6bdee9a14174" providerId="ADAL" clId="{D50A912D-78EC-3E49-B8BA-0043BA080181}" dt="2020-12-16T12:32:52.652" v="9099" actId="11529"/>
          <ac:cxnSpMkLst>
            <pc:docMk/>
            <pc:sldMk cId="2728856223" sldId="471"/>
            <ac:cxnSpMk id="17" creationId="{6357A507-9FB9-594B-8C3A-4CFAAD647A4E}"/>
          </ac:cxnSpMkLst>
        </pc:cxnChg>
        <pc:cxnChg chg="del mod">
          <ac:chgData name="André Baltieri" userId="d56cfdb1-1911-441a-9a39-6bdee9a14174" providerId="ADAL" clId="{D50A912D-78EC-3E49-B8BA-0043BA080181}" dt="2020-12-16T12:30:49.279" v="9064" actId="478"/>
          <ac:cxnSpMkLst>
            <pc:docMk/>
            <pc:sldMk cId="2728856223" sldId="471"/>
            <ac:cxnSpMk id="20" creationId="{87CBDD8F-4A8B-D940-9B0B-69CBE1CC94C9}"/>
          </ac:cxnSpMkLst>
        </pc:cxnChg>
        <pc:cxnChg chg="del mod">
          <ac:chgData name="André Baltieri" userId="d56cfdb1-1911-441a-9a39-6bdee9a14174" providerId="ADAL" clId="{D50A912D-78EC-3E49-B8BA-0043BA080181}" dt="2020-12-16T12:30:49.279" v="9064" actId="478"/>
          <ac:cxnSpMkLst>
            <pc:docMk/>
            <pc:sldMk cId="2728856223" sldId="471"/>
            <ac:cxnSpMk id="27" creationId="{2EA246AA-4AC9-3E45-9E7E-4352E4AA84C3}"/>
          </ac:cxnSpMkLst>
        </pc:cxnChg>
      </pc:sldChg>
      <pc:sldChg chg="addSp delSp modSp add mod">
        <pc:chgData name="André Baltieri" userId="d56cfdb1-1911-441a-9a39-6bdee9a14174" providerId="ADAL" clId="{D50A912D-78EC-3E49-B8BA-0043BA080181}" dt="2020-12-16T12:37:40.464" v="9281" actId="1076"/>
        <pc:sldMkLst>
          <pc:docMk/>
          <pc:sldMk cId="4181969082" sldId="472"/>
        </pc:sldMkLst>
        <pc:spChg chg="mod">
          <ac:chgData name="André Baltieri" userId="d56cfdb1-1911-441a-9a39-6bdee9a14174" providerId="ADAL" clId="{D50A912D-78EC-3E49-B8BA-0043BA080181}" dt="2020-12-16T12:35:27.179" v="9190" actId="20577"/>
          <ac:spMkLst>
            <pc:docMk/>
            <pc:sldMk cId="4181969082" sldId="472"/>
            <ac:spMk id="3" creationId="{D3E48740-539C-FF42-AA91-5AA6CE0F6C85}"/>
          </ac:spMkLst>
        </pc:spChg>
        <pc:spChg chg="mod">
          <ac:chgData name="André Baltieri" userId="d56cfdb1-1911-441a-9a39-6bdee9a14174" providerId="ADAL" clId="{D50A912D-78EC-3E49-B8BA-0043BA080181}" dt="2020-12-16T12:34:49.521" v="9166" actId="1076"/>
          <ac:spMkLst>
            <pc:docMk/>
            <pc:sldMk cId="4181969082" sldId="472"/>
            <ac:spMk id="4" creationId="{FC0E522A-C61E-9B45-876E-FD3A2C1E3269}"/>
          </ac:spMkLst>
        </pc:spChg>
        <pc:spChg chg="add mod">
          <ac:chgData name="André Baltieri" userId="d56cfdb1-1911-441a-9a39-6bdee9a14174" providerId="ADAL" clId="{D50A912D-78EC-3E49-B8BA-0043BA080181}" dt="2020-12-16T12:37:22.787" v="9275" actId="1076"/>
          <ac:spMkLst>
            <pc:docMk/>
            <pc:sldMk cId="4181969082" sldId="472"/>
            <ac:spMk id="9" creationId="{F45AD421-3B78-FE44-A09F-DB75965B7D6C}"/>
          </ac:spMkLst>
        </pc:spChg>
        <pc:spChg chg="add del mod">
          <ac:chgData name="André Baltieri" userId="d56cfdb1-1911-441a-9a39-6bdee9a14174" providerId="ADAL" clId="{D50A912D-78EC-3E49-B8BA-0043BA080181}" dt="2020-12-16T12:35:58.114" v="9208" actId="1076"/>
          <ac:spMkLst>
            <pc:docMk/>
            <pc:sldMk cId="4181969082" sldId="472"/>
            <ac:spMk id="15" creationId="{CCAC5641-CF61-2145-A141-1FB1D7042487}"/>
          </ac:spMkLst>
        </pc:spChg>
        <pc:spChg chg="add mod">
          <ac:chgData name="André Baltieri" userId="d56cfdb1-1911-441a-9a39-6bdee9a14174" providerId="ADAL" clId="{D50A912D-78EC-3E49-B8BA-0043BA080181}" dt="2020-12-16T12:34:46.309" v="9165" actId="20577"/>
          <ac:spMkLst>
            <pc:docMk/>
            <pc:sldMk cId="4181969082" sldId="472"/>
            <ac:spMk id="16" creationId="{ACBAAF46-A932-8245-84C1-E13210A1BFAC}"/>
          </ac:spMkLst>
        </pc:spChg>
        <pc:spChg chg="mod">
          <ac:chgData name="André Baltieri" userId="d56cfdb1-1911-441a-9a39-6bdee9a14174" providerId="ADAL" clId="{D50A912D-78EC-3E49-B8BA-0043BA080181}" dt="2020-12-16T12:35:11.006" v="9175" actId="1076"/>
          <ac:spMkLst>
            <pc:docMk/>
            <pc:sldMk cId="4181969082" sldId="472"/>
            <ac:spMk id="18" creationId="{1652239F-74E5-A04A-84FC-ABB3E536CA4D}"/>
          </ac:spMkLst>
        </pc:spChg>
        <pc:spChg chg="add mod">
          <ac:chgData name="André Baltieri" userId="d56cfdb1-1911-441a-9a39-6bdee9a14174" providerId="ADAL" clId="{D50A912D-78EC-3E49-B8BA-0043BA080181}" dt="2020-12-16T12:36:19.175" v="9218" actId="1076"/>
          <ac:spMkLst>
            <pc:docMk/>
            <pc:sldMk cId="4181969082" sldId="472"/>
            <ac:spMk id="22" creationId="{5A2E4BF2-83DE-284E-AA97-2EFE27E387C5}"/>
          </ac:spMkLst>
        </pc:spChg>
        <pc:spChg chg="add mod">
          <ac:chgData name="André Baltieri" userId="d56cfdb1-1911-441a-9a39-6bdee9a14174" providerId="ADAL" clId="{D50A912D-78EC-3E49-B8BA-0043BA080181}" dt="2020-12-16T12:36:35.669" v="9235" actId="20577"/>
          <ac:spMkLst>
            <pc:docMk/>
            <pc:sldMk cId="4181969082" sldId="472"/>
            <ac:spMk id="23" creationId="{717F060D-CECD-5448-BBE0-EA3DC9D1DDD4}"/>
          </ac:spMkLst>
        </pc:spChg>
        <pc:spChg chg="add mod">
          <ac:chgData name="André Baltieri" userId="d56cfdb1-1911-441a-9a39-6bdee9a14174" providerId="ADAL" clId="{D50A912D-78EC-3E49-B8BA-0043BA080181}" dt="2020-12-16T12:36:43.694" v="9248" actId="20577"/>
          <ac:spMkLst>
            <pc:docMk/>
            <pc:sldMk cId="4181969082" sldId="472"/>
            <ac:spMk id="24" creationId="{0076ECD2-AAE8-9647-AC22-619BDC9C9F0A}"/>
          </ac:spMkLst>
        </pc:spChg>
        <pc:spChg chg="add mod">
          <ac:chgData name="André Baltieri" userId="d56cfdb1-1911-441a-9a39-6bdee9a14174" providerId="ADAL" clId="{D50A912D-78EC-3E49-B8BA-0043BA080181}" dt="2020-12-16T12:37:40.464" v="9281" actId="1076"/>
          <ac:spMkLst>
            <pc:docMk/>
            <pc:sldMk cId="4181969082" sldId="472"/>
            <ac:spMk id="26" creationId="{DBD69AB1-48BE-A242-A42F-C9183BD15133}"/>
          </ac:spMkLst>
        </pc:spChg>
        <pc:spChg chg="mod">
          <ac:chgData name="André Baltieri" userId="d56cfdb1-1911-441a-9a39-6bdee9a14174" providerId="ADAL" clId="{D50A912D-78EC-3E49-B8BA-0043BA080181}" dt="2020-12-16T12:35:22.693" v="9185" actId="20577"/>
          <ac:spMkLst>
            <pc:docMk/>
            <pc:sldMk cId="4181969082" sldId="472"/>
            <ac:spMk id="32" creationId="{DD0FD9D3-AE38-E54B-9AB1-49DC8316BBE9}"/>
          </ac:spMkLst>
        </pc:spChg>
        <pc:spChg chg="del">
          <ac:chgData name="André Baltieri" userId="d56cfdb1-1911-441a-9a39-6bdee9a14174" providerId="ADAL" clId="{D50A912D-78EC-3E49-B8BA-0043BA080181}" dt="2020-12-16T12:34:20.293" v="9139" actId="478"/>
          <ac:spMkLst>
            <pc:docMk/>
            <pc:sldMk cId="4181969082" sldId="472"/>
            <ac:spMk id="37" creationId="{5263023C-13DD-CE4E-8A9B-5F5894C3879B}"/>
          </ac:spMkLst>
        </pc:spChg>
        <pc:picChg chg="mod">
          <ac:chgData name="André Baltieri" userId="d56cfdb1-1911-441a-9a39-6bdee9a14174" providerId="ADAL" clId="{D50A912D-78EC-3E49-B8BA-0043BA080181}" dt="2020-12-16T12:37:35.910" v="9279" actId="1076"/>
          <ac:picMkLst>
            <pc:docMk/>
            <pc:sldMk cId="4181969082" sldId="472"/>
            <ac:picMk id="5" creationId="{41C6D667-FEE4-4647-A82D-782D14A08D43}"/>
          </ac:picMkLst>
        </pc:picChg>
        <pc:cxnChg chg="mod">
          <ac:chgData name="André Baltieri" userId="d56cfdb1-1911-441a-9a39-6bdee9a14174" providerId="ADAL" clId="{D50A912D-78EC-3E49-B8BA-0043BA080181}" dt="2020-12-16T12:34:52.500" v="9167" actId="1076"/>
          <ac:cxnSpMkLst>
            <pc:docMk/>
            <pc:sldMk cId="4181969082" sldId="472"/>
            <ac:cxnSpMk id="8" creationId="{828E2534-9559-5344-8BB2-9D5DF9485787}"/>
          </ac:cxnSpMkLst>
        </pc:cxnChg>
        <pc:cxnChg chg="del">
          <ac:chgData name="André Baltieri" userId="d56cfdb1-1911-441a-9a39-6bdee9a14174" providerId="ADAL" clId="{D50A912D-78EC-3E49-B8BA-0043BA080181}" dt="2020-12-16T12:34:18.460" v="9138" actId="478"/>
          <ac:cxnSpMkLst>
            <pc:docMk/>
            <pc:sldMk cId="4181969082" sldId="472"/>
            <ac:cxnSpMk id="17" creationId="{6357A507-9FB9-594B-8C3A-4CFAAD647A4E}"/>
          </ac:cxnSpMkLst>
        </pc:cxnChg>
        <pc:cxnChg chg="add mod">
          <ac:chgData name="André Baltieri" userId="d56cfdb1-1911-441a-9a39-6bdee9a14174" providerId="ADAL" clId="{D50A912D-78EC-3E49-B8BA-0043BA080181}" dt="2020-12-16T12:36:02.670" v="9210" actId="1076"/>
          <ac:cxnSpMkLst>
            <pc:docMk/>
            <pc:sldMk cId="4181969082" sldId="472"/>
            <ac:cxnSpMk id="19" creationId="{89186141-9372-5840-A8F5-00B387611B63}"/>
          </ac:cxnSpMkLst>
        </pc:cxnChg>
        <pc:cxnChg chg="add mod">
          <ac:chgData name="André Baltieri" userId="d56cfdb1-1911-441a-9a39-6bdee9a14174" providerId="ADAL" clId="{D50A912D-78EC-3E49-B8BA-0043BA080181}" dt="2020-12-16T12:36:06.581" v="9212" actId="1076"/>
          <ac:cxnSpMkLst>
            <pc:docMk/>
            <pc:sldMk cId="4181969082" sldId="472"/>
            <ac:cxnSpMk id="20" creationId="{BE761589-E8B3-5147-B597-C7DF07181370}"/>
          </ac:cxnSpMkLst>
        </pc:cxnChg>
        <pc:cxnChg chg="add mod">
          <ac:chgData name="André Baltieri" userId="d56cfdb1-1911-441a-9a39-6bdee9a14174" providerId="ADAL" clId="{D50A912D-78EC-3E49-B8BA-0043BA080181}" dt="2020-12-16T12:36:10.551" v="9214" actId="1076"/>
          <ac:cxnSpMkLst>
            <pc:docMk/>
            <pc:sldMk cId="4181969082" sldId="472"/>
            <ac:cxnSpMk id="21" creationId="{BEBAC04A-EF1F-9846-A52B-245ACEF684DB}"/>
          </ac:cxnSpMkLst>
        </pc:cxnChg>
        <pc:cxnChg chg="add mod">
          <ac:chgData name="André Baltieri" userId="d56cfdb1-1911-441a-9a39-6bdee9a14174" providerId="ADAL" clId="{D50A912D-78EC-3E49-B8BA-0043BA080181}" dt="2020-12-16T12:37:34.107" v="9278" actId="14100"/>
          <ac:cxnSpMkLst>
            <pc:docMk/>
            <pc:sldMk cId="4181969082" sldId="472"/>
            <ac:cxnSpMk id="25" creationId="{32ED013A-6065-7F4E-A29C-736829629FB8}"/>
          </ac:cxnSpMkLst>
        </pc:cxnChg>
      </pc:sldChg>
      <pc:sldChg chg="addSp delSp modSp add mod">
        <pc:chgData name="André Baltieri" userId="d56cfdb1-1911-441a-9a39-6bdee9a14174" providerId="ADAL" clId="{D50A912D-78EC-3E49-B8BA-0043BA080181}" dt="2020-12-16T12:43:59.963" v="9477" actId="1076"/>
        <pc:sldMkLst>
          <pc:docMk/>
          <pc:sldMk cId="2494786729" sldId="473"/>
        </pc:sldMkLst>
        <pc:spChg chg="mod">
          <ac:chgData name="André Baltieri" userId="d56cfdb1-1911-441a-9a39-6bdee9a14174" providerId="ADAL" clId="{D50A912D-78EC-3E49-B8BA-0043BA080181}" dt="2020-12-16T12:43:25.081" v="9454" actId="1076"/>
          <ac:spMkLst>
            <pc:docMk/>
            <pc:sldMk cId="2494786729" sldId="473"/>
            <ac:spMk id="3" creationId="{D3E48740-539C-FF42-AA91-5AA6CE0F6C85}"/>
          </ac:spMkLst>
        </pc:spChg>
        <pc:spChg chg="mod">
          <ac:chgData name="André Baltieri" userId="d56cfdb1-1911-441a-9a39-6bdee9a14174" providerId="ADAL" clId="{D50A912D-78EC-3E49-B8BA-0043BA080181}" dt="2020-12-16T12:43:25.081" v="9454" actId="1076"/>
          <ac:spMkLst>
            <pc:docMk/>
            <pc:sldMk cId="2494786729" sldId="473"/>
            <ac:spMk id="4" creationId="{FC0E522A-C61E-9B45-876E-FD3A2C1E3269}"/>
          </ac:spMkLst>
        </pc:spChg>
        <pc:spChg chg="del">
          <ac:chgData name="André Baltieri" userId="d56cfdb1-1911-441a-9a39-6bdee9a14174" providerId="ADAL" clId="{D50A912D-78EC-3E49-B8BA-0043BA080181}" dt="2020-12-16T12:40:32.325" v="9297" actId="478"/>
          <ac:spMkLst>
            <pc:docMk/>
            <pc:sldMk cId="2494786729" sldId="473"/>
            <ac:spMk id="9" creationId="{F45AD421-3B78-FE44-A09F-DB75965B7D6C}"/>
          </ac:spMkLst>
        </pc:spChg>
        <pc:spChg chg="del mod">
          <ac:chgData name="André Baltieri" userId="d56cfdb1-1911-441a-9a39-6bdee9a14174" providerId="ADAL" clId="{D50A912D-78EC-3E49-B8BA-0043BA080181}" dt="2020-12-16T12:40:26.181" v="9293" actId="478"/>
          <ac:spMkLst>
            <pc:docMk/>
            <pc:sldMk cId="2494786729" sldId="473"/>
            <ac:spMk id="15" creationId="{CCAC5641-CF61-2145-A141-1FB1D7042487}"/>
          </ac:spMkLst>
        </pc:spChg>
        <pc:spChg chg="del">
          <ac:chgData name="André Baltieri" userId="d56cfdb1-1911-441a-9a39-6bdee9a14174" providerId="ADAL" clId="{D50A912D-78EC-3E49-B8BA-0043BA080181}" dt="2020-12-16T12:40:20.292" v="9289" actId="478"/>
          <ac:spMkLst>
            <pc:docMk/>
            <pc:sldMk cId="2494786729" sldId="473"/>
            <ac:spMk id="16" creationId="{ACBAAF46-A932-8245-84C1-E13210A1BFAC}"/>
          </ac:spMkLst>
        </pc:spChg>
        <pc:spChg chg="del">
          <ac:chgData name="André Baltieri" userId="d56cfdb1-1911-441a-9a39-6bdee9a14174" providerId="ADAL" clId="{D50A912D-78EC-3E49-B8BA-0043BA080181}" dt="2020-12-16T12:40:37.596" v="9300" actId="478"/>
          <ac:spMkLst>
            <pc:docMk/>
            <pc:sldMk cId="2494786729" sldId="473"/>
            <ac:spMk id="18" creationId="{1652239F-74E5-A04A-84FC-ABB3E536CA4D}"/>
          </ac:spMkLst>
        </pc:spChg>
        <pc:spChg chg="mod">
          <ac:chgData name="André Baltieri" userId="d56cfdb1-1911-441a-9a39-6bdee9a14174" providerId="ADAL" clId="{D50A912D-78EC-3E49-B8BA-0043BA080181}" dt="2020-12-16T12:43:25.081" v="9454" actId="1076"/>
          <ac:spMkLst>
            <pc:docMk/>
            <pc:sldMk cId="2494786729" sldId="473"/>
            <ac:spMk id="22" creationId="{5A2E4BF2-83DE-284E-AA97-2EFE27E387C5}"/>
          </ac:spMkLst>
        </pc:spChg>
        <pc:spChg chg="del mod">
          <ac:chgData name="André Baltieri" userId="d56cfdb1-1911-441a-9a39-6bdee9a14174" providerId="ADAL" clId="{D50A912D-78EC-3E49-B8BA-0043BA080181}" dt="2020-12-16T12:40:24.788" v="9292" actId="478"/>
          <ac:spMkLst>
            <pc:docMk/>
            <pc:sldMk cId="2494786729" sldId="473"/>
            <ac:spMk id="23" creationId="{717F060D-CECD-5448-BBE0-EA3DC9D1DDD4}"/>
          </ac:spMkLst>
        </pc:spChg>
        <pc:spChg chg="del">
          <ac:chgData name="André Baltieri" userId="d56cfdb1-1911-441a-9a39-6bdee9a14174" providerId="ADAL" clId="{D50A912D-78EC-3E49-B8BA-0043BA080181}" dt="2020-12-16T12:40:30.589" v="9296" actId="478"/>
          <ac:spMkLst>
            <pc:docMk/>
            <pc:sldMk cId="2494786729" sldId="473"/>
            <ac:spMk id="24" creationId="{0076ECD2-AAE8-9647-AC22-619BDC9C9F0A}"/>
          </ac:spMkLst>
        </pc:spChg>
        <pc:spChg chg="del">
          <ac:chgData name="André Baltieri" userId="d56cfdb1-1911-441a-9a39-6bdee9a14174" providerId="ADAL" clId="{D50A912D-78EC-3E49-B8BA-0043BA080181}" dt="2020-12-16T12:40:33.868" v="9298" actId="478"/>
          <ac:spMkLst>
            <pc:docMk/>
            <pc:sldMk cId="2494786729" sldId="473"/>
            <ac:spMk id="26" creationId="{DBD69AB1-48BE-A242-A42F-C9183BD15133}"/>
          </ac:spMkLst>
        </pc:spChg>
        <pc:spChg chg="add mod">
          <ac:chgData name="André Baltieri" userId="d56cfdb1-1911-441a-9a39-6bdee9a14174" providerId="ADAL" clId="{D50A912D-78EC-3E49-B8BA-0043BA080181}" dt="2020-12-16T12:43:25.081" v="9454" actId="1076"/>
          <ac:spMkLst>
            <pc:docMk/>
            <pc:sldMk cId="2494786729" sldId="473"/>
            <ac:spMk id="27" creationId="{D7728A64-FE5C-4E44-B9CA-927ABA3F5E67}"/>
          </ac:spMkLst>
        </pc:spChg>
        <pc:spChg chg="add mod">
          <ac:chgData name="André Baltieri" userId="d56cfdb1-1911-441a-9a39-6bdee9a14174" providerId="ADAL" clId="{D50A912D-78EC-3E49-B8BA-0043BA080181}" dt="2020-12-16T12:43:25.081" v="9454" actId="1076"/>
          <ac:spMkLst>
            <pc:docMk/>
            <pc:sldMk cId="2494786729" sldId="473"/>
            <ac:spMk id="28" creationId="{C0E72F68-4DD3-604B-BB63-1F2BD2C63C8B}"/>
          </ac:spMkLst>
        </pc:spChg>
        <pc:spChg chg="add mod">
          <ac:chgData name="André Baltieri" userId="d56cfdb1-1911-441a-9a39-6bdee9a14174" providerId="ADAL" clId="{D50A912D-78EC-3E49-B8BA-0043BA080181}" dt="2020-12-16T12:43:25.081" v="9454" actId="1076"/>
          <ac:spMkLst>
            <pc:docMk/>
            <pc:sldMk cId="2494786729" sldId="473"/>
            <ac:spMk id="29" creationId="{8ED0FA24-B30D-0342-98C7-FF09EA2139A9}"/>
          </ac:spMkLst>
        </pc:spChg>
        <pc:spChg chg="add mod">
          <ac:chgData name="André Baltieri" userId="d56cfdb1-1911-441a-9a39-6bdee9a14174" providerId="ADAL" clId="{D50A912D-78EC-3E49-B8BA-0043BA080181}" dt="2020-12-16T12:43:25.081" v="9454" actId="1076"/>
          <ac:spMkLst>
            <pc:docMk/>
            <pc:sldMk cId="2494786729" sldId="473"/>
            <ac:spMk id="30" creationId="{238BFE4E-7185-6D43-BDF7-9CD7EBA8FF3B}"/>
          </ac:spMkLst>
        </pc:spChg>
        <pc:spChg chg="del mod">
          <ac:chgData name="André Baltieri" userId="d56cfdb1-1911-441a-9a39-6bdee9a14174" providerId="ADAL" clId="{D50A912D-78EC-3E49-B8BA-0043BA080181}" dt="2020-12-16T12:40:28.187" v="9294" actId="478"/>
          <ac:spMkLst>
            <pc:docMk/>
            <pc:sldMk cId="2494786729" sldId="473"/>
            <ac:spMk id="32" creationId="{DD0FD9D3-AE38-E54B-9AB1-49DC8316BBE9}"/>
          </ac:spMkLst>
        </pc:spChg>
        <pc:spChg chg="add mod">
          <ac:chgData name="André Baltieri" userId="d56cfdb1-1911-441a-9a39-6bdee9a14174" providerId="ADAL" clId="{D50A912D-78EC-3E49-B8BA-0043BA080181}" dt="2020-12-16T12:43:25.081" v="9454" actId="1076"/>
          <ac:spMkLst>
            <pc:docMk/>
            <pc:sldMk cId="2494786729" sldId="473"/>
            <ac:spMk id="33" creationId="{38E372D9-607D-774A-94D5-F4D74F10AC0F}"/>
          </ac:spMkLst>
        </pc:spChg>
        <pc:spChg chg="add mod">
          <ac:chgData name="André Baltieri" userId="d56cfdb1-1911-441a-9a39-6bdee9a14174" providerId="ADAL" clId="{D50A912D-78EC-3E49-B8BA-0043BA080181}" dt="2020-12-16T12:43:25.081" v="9454" actId="1076"/>
          <ac:spMkLst>
            <pc:docMk/>
            <pc:sldMk cId="2494786729" sldId="473"/>
            <ac:spMk id="34" creationId="{07418125-A350-AD4D-8DFA-BDD5FBD21EAE}"/>
          </ac:spMkLst>
        </pc:spChg>
        <pc:spChg chg="add del mod">
          <ac:chgData name="André Baltieri" userId="d56cfdb1-1911-441a-9a39-6bdee9a14174" providerId="ADAL" clId="{D50A912D-78EC-3E49-B8BA-0043BA080181}" dt="2020-12-16T12:42:42.133" v="9432" actId="478"/>
          <ac:spMkLst>
            <pc:docMk/>
            <pc:sldMk cId="2494786729" sldId="473"/>
            <ac:spMk id="35" creationId="{90624A0D-4CDA-5348-A606-9EE2842D57D1}"/>
          </ac:spMkLst>
        </pc:spChg>
        <pc:spChg chg="add mod">
          <ac:chgData name="André Baltieri" userId="d56cfdb1-1911-441a-9a39-6bdee9a14174" providerId="ADAL" clId="{D50A912D-78EC-3E49-B8BA-0043BA080181}" dt="2020-12-16T12:43:59.963" v="9477" actId="1076"/>
          <ac:spMkLst>
            <pc:docMk/>
            <pc:sldMk cId="2494786729" sldId="473"/>
            <ac:spMk id="36" creationId="{5B9CF376-A587-1543-8D6B-06316A322873}"/>
          </ac:spMkLst>
        </pc:spChg>
        <pc:spChg chg="add mod">
          <ac:chgData name="André Baltieri" userId="d56cfdb1-1911-441a-9a39-6bdee9a14174" providerId="ADAL" clId="{D50A912D-78EC-3E49-B8BA-0043BA080181}" dt="2020-12-16T12:43:59.963" v="9477" actId="1076"/>
          <ac:spMkLst>
            <pc:docMk/>
            <pc:sldMk cId="2494786729" sldId="473"/>
            <ac:spMk id="37" creationId="{B10A365F-11AB-3F4F-AFFA-B0E73F7725C9}"/>
          </ac:spMkLst>
        </pc:spChg>
        <pc:spChg chg="add mod">
          <ac:chgData name="André Baltieri" userId="d56cfdb1-1911-441a-9a39-6bdee9a14174" providerId="ADAL" clId="{D50A912D-78EC-3E49-B8BA-0043BA080181}" dt="2020-12-16T12:43:59.963" v="9477" actId="1076"/>
          <ac:spMkLst>
            <pc:docMk/>
            <pc:sldMk cId="2494786729" sldId="473"/>
            <ac:spMk id="39" creationId="{8F45F82A-1CCB-DE45-9E98-E40960400B25}"/>
          </ac:spMkLst>
        </pc:spChg>
        <pc:spChg chg="add mod">
          <ac:chgData name="André Baltieri" userId="d56cfdb1-1911-441a-9a39-6bdee9a14174" providerId="ADAL" clId="{D50A912D-78EC-3E49-B8BA-0043BA080181}" dt="2020-12-16T12:43:59.963" v="9477" actId="1076"/>
          <ac:spMkLst>
            <pc:docMk/>
            <pc:sldMk cId="2494786729" sldId="473"/>
            <ac:spMk id="40" creationId="{4A3F3005-F6F3-2D47-9A3D-5BFF68836252}"/>
          </ac:spMkLst>
        </pc:spChg>
        <pc:spChg chg="add mod">
          <ac:chgData name="André Baltieri" userId="d56cfdb1-1911-441a-9a39-6bdee9a14174" providerId="ADAL" clId="{D50A912D-78EC-3E49-B8BA-0043BA080181}" dt="2020-12-16T12:43:59.963" v="9477" actId="1076"/>
          <ac:spMkLst>
            <pc:docMk/>
            <pc:sldMk cId="2494786729" sldId="473"/>
            <ac:spMk id="41" creationId="{A9CD15A5-1C4B-D54F-AE61-2187CEBB50A1}"/>
          </ac:spMkLst>
        </pc:spChg>
        <pc:spChg chg="add mod">
          <ac:chgData name="André Baltieri" userId="d56cfdb1-1911-441a-9a39-6bdee9a14174" providerId="ADAL" clId="{D50A912D-78EC-3E49-B8BA-0043BA080181}" dt="2020-12-16T12:43:25.081" v="9454" actId="1076"/>
          <ac:spMkLst>
            <pc:docMk/>
            <pc:sldMk cId="2494786729" sldId="473"/>
            <ac:spMk id="42" creationId="{E242C698-09E0-FC4E-9EC9-F30140E1172A}"/>
          </ac:spMkLst>
        </pc:spChg>
        <pc:cxnChg chg="del">
          <ac:chgData name="André Baltieri" userId="d56cfdb1-1911-441a-9a39-6bdee9a14174" providerId="ADAL" clId="{D50A912D-78EC-3E49-B8BA-0043BA080181}" dt="2020-12-16T12:40:40.717" v="9301" actId="478"/>
          <ac:cxnSpMkLst>
            <pc:docMk/>
            <pc:sldMk cId="2494786729" sldId="473"/>
            <ac:cxnSpMk id="8" creationId="{828E2534-9559-5344-8BB2-9D5DF9485787}"/>
          </ac:cxnSpMkLst>
        </pc:cxnChg>
        <pc:cxnChg chg="del">
          <ac:chgData name="André Baltieri" userId="d56cfdb1-1911-441a-9a39-6bdee9a14174" providerId="ADAL" clId="{D50A912D-78EC-3E49-B8BA-0043BA080181}" dt="2020-12-16T12:40:23.356" v="9291" actId="478"/>
          <ac:cxnSpMkLst>
            <pc:docMk/>
            <pc:sldMk cId="2494786729" sldId="473"/>
            <ac:cxnSpMk id="19" creationId="{89186141-9372-5840-A8F5-00B387611B63}"/>
          </ac:cxnSpMkLst>
        </pc:cxnChg>
        <pc:cxnChg chg="mod">
          <ac:chgData name="André Baltieri" userId="d56cfdb1-1911-441a-9a39-6bdee9a14174" providerId="ADAL" clId="{D50A912D-78EC-3E49-B8BA-0043BA080181}" dt="2020-12-16T12:43:25.081" v="9454" actId="1076"/>
          <ac:cxnSpMkLst>
            <pc:docMk/>
            <pc:sldMk cId="2494786729" sldId="473"/>
            <ac:cxnSpMk id="20" creationId="{BE761589-E8B3-5147-B597-C7DF07181370}"/>
          </ac:cxnSpMkLst>
        </pc:cxnChg>
        <pc:cxnChg chg="del">
          <ac:chgData name="André Baltieri" userId="d56cfdb1-1911-441a-9a39-6bdee9a14174" providerId="ADAL" clId="{D50A912D-78EC-3E49-B8BA-0043BA080181}" dt="2020-12-16T12:40:29.235" v="9295" actId="478"/>
          <ac:cxnSpMkLst>
            <pc:docMk/>
            <pc:sldMk cId="2494786729" sldId="473"/>
            <ac:cxnSpMk id="21" creationId="{BEBAC04A-EF1F-9846-A52B-245ACEF684DB}"/>
          </ac:cxnSpMkLst>
        </pc:cxnChg>
        <pc:cxnChg chg="del">
          <ac:chgData name="André Baltieri" userId="d56cfdb1-1911-441a-9a39-6bdee9a14174" providerId="ADAL" clId="{D50A912D-78EC-3E49-B8BA-0043BA080181}" dt="2020-12-16T12:40:34.621" v="9299" actId="478"/>
          <ac:cxnSpMkLst>
            <pc:docMk/>
            <pc:sldMk cId="2494786729" sldId="473"/>
            <ac:cxnSpMk id="25" creationId="{32ED013A-6065-7F4E-A29C-736829629FB8}"/>
          </ac:cxnSpMkLst>
        </pc:cxnChg>
        <pc:cxnChg chg="add mod">
          <ac:chgData name="André Baltieri" userId="d56cfdb1-1911-441a-9a39-6bdee9a14174" providerId="ADAL" clId="{D50A912D-78EC-3E49-B8BA-0043BA080181}" dt="2020-12-16T12:43:25.081" v="9454" actId="1076"/>
          <ac:cxnSpMkLst>
            <pc:docMk/>
            <pc:sldMk cId="2494786729" sldId="473"/>
            <ac:cxnSpMk id="31" creationId="{4EEAC23E-5105-D942-BC2C-FF3D325AAC1C}"/>
          </ac:cxnSpMkLst>
        </pc:cxnChg>
        <pc:cxnChg chg="add mod">
          <ac:chgData name="André Baltieri" userId="d56cfdb1-1911-441a-9a39-6bdee9a14174" providerId="ADAL" clId="{D50A912D-78EC-3E49-B8BA-0043BA080181}" dt="2020-12-16T12:43:59.963" v="9477" actId="1076"/>
          <ac:cxnSpMkLst>
            <pc:docMk/>
            <pc:sldMk cId="2494786729" sldId="473"/>
            <ac:cxnSpMk id="38" creationId="{B6DE54BE-E31B-CE48-8601-68CC828A13A7}"/>
          </ac:cxnSpMkLst>
        </pc:cxnChg>
      </pc:sldChg>
      <pc:sldChg chg="modSp add mod ord">
        <pc:chgData name="André Baltieri" userId="d56cfdb1-1911-441a-9a39-6bdee9a14174" providerId="ADAL" clId="{D50A912D-78EC-3E49-B8BA-0043BA080181}" dt="2020-12-16T12:46:10.564" v="9577" actId="404"/>
        <pc:sldMkLst>
          <pc:docMk/>
          <pc:sldMk cId="2946718048" sldId="474"/>
        </pc:sldMkLst>
        <pc:spChg chg="mod">
          <ac:chgData name="André Baltieri" userId="d56cfdb1-1911-441a-9a39-6bdee9a14174" providerId="ADAL" clId="{D50A912D-78EC-3E49-B8BA-0043BA080181}" dt="2020-12-16T12:46:10.564" v="9577" actId="404"/>
          <ac:spMkLst>
            <pc:docMk/>
            <pc:sldMk cId="2946718048" sldId="474"/>
            <ac:spMk id="6" creationId="{EC993F68-2ABC-472C-9DAA-F49885B6553A}"/>
          </ac:spMkLst>
        </pc:spChg>
      </pc:sldChg>
      <pc:sldChg chg="addSp delSp modSp add mod">
        <pc:chgData name="André Baltieri" userId="d56cfdb1-1911-441a-9a39-6bdee9a14174" providerId="ADAL" clId="{D50A912D-78EC-3E49-B8BA-0043BA080181}" dt="2020-12-16T12:57:56.781" v="9820" actId="1076"/>
        <pc:sldMkLst>
          <pc:docMk/>
          <pc:sldMk cId="3967401281" sldId="475"/>
        </pc:sldMkLst>
        <pc:spChg chg="add mod">
          <ac:chgData name="André Baltieri" userId="d56cfdb1-1911-441a-9a39-6bdee9a14174" providerId="ADAL" clId="{D50A912D-78EC-3E49-B8BA-0043BA080181}" dt="2020-12-16T12:56:08.366" v="9715" actId="1076"/>
          <ac:spMkLst>
            <pc:docMk/>
            <pc:sldMk cId="3967401281" sldId="475"/>
            <ac:spMk id="2" creationId="{DCBE8F2E-3B39-0740-BE94-56CF6D4346F5}"/>
          </ac:spMkLst>
        </pc:spChg>
        <pc:spChg chg="add mod">
          <ac:chgData name="André Baltieri" userId="d56cfdb1-1911-441a-9a39-6bdee9a14174" providerId="ADAL" clId="{D50A912D-78EC-3E49-B8BA-0043BA080181}" dt="2020-12-16T12:56:08.366" v="9715" actId="1076"/>
          <ac:spMkLst>
            <pc:docMk/>
            <pc:sldMk cId="3967401281" sldId="475"/>
            <ac:spMk id="6" creationId="{9823D17F-CAB4-2449-A976-3AB3C5FFB065}"/>
          </ac:spMkLst>
        </pc:spChg>
        <pc:spChg chg="del">
          <ac:chgData name="André Baltieri" userId="d56cfdb1-1911-441a-9a39-6bdee9a14174" providerId="ADAL" clId="{D50A912D-78EC-3E49-B8BA-0043BA080181}" dt="2020-12-16T12:52:48.522" v="9579" actId="478"/>
          <ac:spMkLst>
            <pc:docMk/>
            <pc:sldMk cId="3967401281" sldId="475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50A912D-78EC-3E49-B8BA-0043BA080181}" dt="2020-12-16T12:56:08.366" v="9715" actId="1076"/>
          <ac:spMkLst>
            <pc:docMk/>
            <pc:sldMk cId="3967401281" sldId="475"/>
            <ac:spMk id="9" creationId="{8FF3A95A-520D-2741-994D-2E06B8204BE2}"/>
          </ac:spMkLst>
        </pc:spChg>
        <pc:spChg chg="add mod">
          <ac:chgData name="André Baltieri" userId="d56cfdb1-1911-441a-9a39-6bdee9a14174" providerId="ADAL" clId="{D50A912D-78EC-3E49-B8BA-0043BA080181}" dt="2020-12-16T12:56:23.626" v="9719" actId="1076"/>
          <ac:spMkLst>
            <pc:docMk/>
            <pc:sldMk cId="3967401281" sldId="475"/>
            <ac:spMk id="10" creationId="{F87BCCD6-DD41-7D4F-AA72-B62BB8106865}"/>
          </ac:spMkLst>
        </pc:spChg>
        <pc:spChg chg="add mod">
          <ac:chgData name="André Baltieri" userId="d56cfdb1-1911-441a-9a39-6bdee9a14174" providerId="ADAL" clId="{D50A912D-78EC-3E49-B8BA-0043BA080181}" dt="2020-12-16T12:56:19.201" v="9718" actId="1076"/>
          <ac:spMkLst>
            <pc:docMk/>
            <pc:sldMk cId="3967401281" sldId="475"/>
            <ac:spMk id="11" creationId="{A9D27BD8-A3AC-A04B-9746-28CAE086F85C}"/>
          </ac:spMkLst>
        </pc:spChg>
        <pc:spChg chg="add mod">
          <ac:chgData name="André Baltieri" userId="d56cfdb1-1911-441a-9a39-6bdee9a14174" providerId="ADAL" clId="{D50A912D-78EC-3E49-B8BA-0043BA080181}" dt="2020-12-16T12:56:19.201" v="9718" actId="1076"/>
          <ac:spMkLst>
            <pc:docMk/>
            <pc:sldMk cId="3967401281" sldId="475"/>
            <ac:spMk id="12" creationId="{A0662551-78B1-2544-8C7F-22DD6DD0E442}"/>
          </ac:spMkLst>
        </pc:spChg>
        <pc:spChg chg="add mod">
          <ac:chgData name="André Baltieri" userId="d56cfdb1-1911-441a-9a39-6bdee9a14174" providerId="ADAL" clId="{D50A912D-78EC-3E49-B8BA-0043BA080181}" dt="2020-12-16T12:56:19.201" v="9718" actId="1076"/>
          <ac:spMkLst>
            <pc:docMk/>
            <pc:sldMk cId="3967401281" sldId="475"/>
            <ac:spMk id="15" creationId="{B33988DE-A91D-B14F-B0A5-3F6F84765355}"/>
          </ac:spMkLst>
        </pc:spChg>
        <pc:spChg chg="add mod">
          <ac:chgData name="André Baltieri" userId="d56cfdb1-1911-441a-9a39-6bdee9a14174" providerId="ADAL" clId="{D50A912D-78EC-3E49-B8BA-0043BA080181}" dt="2020-12-16T12:56:14.977" v="9717" actId="1076"/>
          <ac:spMkLst>
            <pc:docMk/>
            <pc:sldMk cId="3967401281" sldId="475"/>
            <ac:spMk id="17" creationId="{0A4F7EB6-4FAB-5A4B-BE0B-7E75C284FB0F}"/>
          </ac:spMkLst>
        </pc:spChg>
        <pc:spChg chg="add mod">
          <ac:chgData name="André Baltieri" userId="d56cfdb1-1911-441a-9a39-6bdee9a14174" providerId="ADAL" clId="{D50A912D-78EC-3E49-B8BA-0043BA080181}" dt="2020-12-16T12:56:37.554" v="9721" actId="207"/>
          <ac:spMkLst>
            <pc:docMk/>
            <pc:sldMk cId="3967401281" sldId="475"/>
            <ac:spMk id="18" creationId="{9ED992AF-3A63-FD48-89F3-A27CA40A2ADF}"/>
          </ac:spMkLst>
        </pc:spChg>
        <pc:spChg chg="add del mod">
          <ac:chgData name="André Baltieri" userId="d56cfdb1-1911-441a-9a39-6bdee9a14174" providerId="ADAL" clId="{D50A912D-78EC-3E49-B8BA-0043BA080181}" dt="2020-12-16T12:56:25.401" v="9720" actId="478"/>
          <ac:spMkLst>
            <pc:docMk/>
            <pc:sldMk cId="3967401281" sldId="475"/>
            <ac:spMk id="20" creationId="{7F6E58AD-0418-A54B-B346-383212955F3C}"/>
          </ac:spMkLst>
        </pc:spChg>
        <pc:spChg chg="add mod">
          <ac:chgData name="André Baltieri" userId="d56cfdb1-1911-441a-9a39-6bdee9a14174" providerId="ADAL" clId="{D50A912D-78EC-3E49-B8BA-0043BA080181}" dt="2020-12-16T12:56:55.581" v="9733" actId="1076"/>
          <ac:spMkLst>
            <pc:docMk/>
            <pc:sldMk cId="3967401281" sldId="475"/>
            <ac:spMk id="21" creationId="{3C6FFD22-5454-564C-B10E-1B3A91F40B1D}"/>
          </ac:spMkLst>
        </pc:spChg>
        <pc:spChg chg="add mod">
          <ac:chgData name="André Baltieri" userId="d56cfdb1-1911-441a-9a39-6bdee9a14174" providerId="ADAL" clId="{D50A912D-78EC-3E49-B8BA-0043BA080181}" dt="2020-12-16T12:57:56.781" v="9820" actId="1076"/>
          <ac:spMkLst>
            <pc:docMk/>
            <pc:sldMk cId="3967401281" sldId="475"/>
            <ac:spMk id="25" creationId="{1A8E9605-06B8-7445-89FD-FEBE9CB7B3E3}"/>
          </ac:spMkLst>
        </pc:spChg>
        <pc:cxnChg chg="add mod">
          <ac:chgData name="André Baltieri" userId="d56cfdb1-1911-441a-9a39-6bdee9a14174" providerId="ADAL" clId="{D50A912D-78EC-3E49-B8BA-0043BA080181}" dt="2020-12-16T12:56:08.366" v="9715" actId="1076"/>
          <ac:cxnSpMkLst>
            <pc:docMk/>
            <pc:sldMk cId="3967401281" sldId="475"/>
            <ac:cxnSpMk id="4" creationId="{739D07C0-6784-7C48-A0FB-B2B0EB326F81}"/>
          </ac:cxnSpMkLst>
        </pc:cxnChg>
        <pc:cxnChg chg="add mod">
          <ac:chgData name="André Baltieri" userId="d56cfdb1-1911-441a-9a39-6bdee9a14174" providerId="ADAL" clId="{D50A912D-78EC-3E49-B8BA-0043BA080181}" dt="2020-12-16T12:56:19.201" v="9718" actId="1076"/>
          <ac:cxnSpMkLst>
            <pc:docMk/>
            <pc:sldMk cId="3967401281" sldId="475"/>
            <ac:cxnSpMk id="16" creationId="{0314C2AF-E3C2-E040-8E64-AE95830016BE}"/>
          </ac:cxnSpMkLst>
        </pc:cxnChg>
        <pc:cxnChg chg="add mod">
          <ac:chgData name="André Baltieri" userId="d56cfdb1-1911-441a-9a39-6bdee9a14174" providerId="ADAL" clId="{D50A912D-78EC-3E49-B8BA-0043BA080181}" dt="2020-12-16T12:57:19.362" v="9740" actId="208"/>
          <ac:cxnSpMkLst>
            <pc:docMk/>
            <pc:sldMk cId="3967401281" sldId="475"/>
            <ac:cxnSpMk id="19" creationId="{331427EB-89EC-A34A-99AC-B1AF5648CB51}"/>
          </ac:cxnSpMkLst>
        </pc:cxnChg>
        <pc:cxnChg chg="add mod">
          <ac:chgData name="André Baltieri" userId="d56cfdb1-1911-441a-9a39-6bdee9a14174" providerId="ADAL" clId="{D50A912D-78EC-3E49-B8BA-0043BA080181}" dt="2020-12-16T12:57:04.290" v="9737" actId="14100"/>
          <ac:cxnSpMkLst>
            <pc:docMk/>
            <pc:sldMk cId="3967401281" sldId="475"/>
            <ac:cxnSpMk id="22" creationId="{56C3F669-7FBF-AB43-9974-EBC302CCA218}"/>
          </ac:cxnSpMkLst>
        </pc:cxnChg>
      </pc:sldChg>
      <pc:sldChg chg="addSp delSp modSp add mod">
        <pc:chgData name="André Baltieri" userId="d56cfdb1-1911-441a-9a39-6bdee9a14174" providerId="ADAL" clId="{D50A912D-78EC-3E49-B8BA-0043BA080181}" dt="2020-12-16T12:59:18.130" v="9843" actId="404"/>
        <pc:sldMkLst>
          <pc:docMk/>
          <pc:sldMk cId="197930229" sldId="476"/>
        </pc:sldMkLst>
        <pc:spChg chg="add del">
          <ac:chgData name="André Baltieri" userId="d56cfdb1-1911-441a-9a39-6bdee9a14174" providerId="ADAL" clId="{D50A912D-78EC-3E49-B8BA-0043BA080181}" dt="2020-12-16T12:58:59.365" v="9825" actId="478"/>
          <ac:spMkLst>
            <pc:docMk/>
            <pc:sldMk cId="197930229" sldId="476"/>
            <ac:spMk id="18" creationId="{1652239F-74E5-A04A-84FC-ABB3E536CA4D}"/>
          </ac:spMkLst>
        </pc:spChg>
        <pc:spChg chg="add mod">
          <ac:chgData name="André Baltieri" userId="d56cfdb1-1911-441a-9a39-6bdee9a14174" providerId="ADAL" clId="{D50A912D-78EC-3E49-B8BA-0043BA080181}" dt="2020-12-16T12:59:18.130" v="9843" actId="404"/>
          <ac:spMkLst>
            <pc:docMk/>
            <pc:sldMk cId="197930229" sldId="476"/>
            <ac:spMk id="27" creationId="{2DF710FC-2910-F441-9799-348D1ECD5666}"/>
          </ac:spMkLst>
        </pc:spChg>
        <pc:cxnChg chg="mod">
          <ac:chgData name="André Baltieri" userId="d56cfdb1-1911-441a-9a39-6bdee9a14174" providerId="ADAL" clId="{D50A912D-78EC-3E49-B8BA-0043BA080181}" dt="2020-12-16T12:58:58.903" v="9824" actId="14100"/>
          <ac:cxnSpMkLst>
            <pc:docMk/>
            <pc:sldMk cId="197930229" sldId="476"/>
            <ac:cxnSpMk id="8" creationId="{828E2534-9559-5344-8BB2-9D5DF9485787}"/>
          </ac:cxnSpMkLst>
        </pc:cxnChg>
      </pc:sldChg>
      <pc:sldChg chg="addSp delSp modSp add mod">
        <pc:chgData name="André Baltieri" userId="d56cfdb1-1911-441a-9a39-6bdee9a14174" providerId="ADAL" clId="{D50A912D-78EC-3E49-B8BA-0043BA080181}" dt="2020-12-16T13:04:08.064" v="10090" actId="693"/>
        <pc:sldMkLst>
          <pc:docMk/>
          <pc:sldMk cId="3037466337" sldId="477"/>
        </pc:sldMkLst>
        <pc:spChg chg="del">
          <ac:chgData name="André Baltieri" userId="d56cfdb1-1911-441a-9a39-6bdee9a14174" providerId="ADAL" clId="{D50A912D-78EC-3E49-B8BA-0043BA080181}" dt="2020-12-16T13:00:17.792" v="9852" actId="478"/>
          <ac:spMkLst>
            <pc:docMk/>
            <pc:sldMk cId="3037466337" sldId="477"/>
            <ac:spMk id="3" creationId="{D3E48740-539C-FF42-AA91-5AA6CE0F6C85}"/>
          </ac:spMkLst>
        </pc:spChg>
        <pc:spChg chg="mod">
          <ac:chgData name="André Baltieri" userId="d56cfdb1-1911-441a-9a39-6bdee9a14174" providerId="ADAL" clId="{D50A912D-78EC-3E49-B8BA-0043BA080181}" dt="2020-12-16T13:00:50.461" v="9861" actId="1076"/>
          <ac:spMkLst>
            <pc:docMk/>
            <pc:sldMk cId="3037466337" sldId="477"/>
            <ac:spMk id="4" creationId="{FC0E522A-C61E-9B45-876E-FD3A2C1E3269}"/>
          </ac:spMkLst>
        </pc:spChg>
        <pc:spChg chg="del">
          <ac:chgData name="André Baltieri" userId="d56cfdb1-1911-441a-9a39-6bdee9a14174" providerId="ADAL" clId="{D50A912D-78EC-3E49-B8BA-0043BA080181}" dt="2020-12-16T12:59:44.969" v="9845" actId="478"/>
          <ac:spMkLst>
            <pc:docMk/>
            <pc:sldMk cId="3037466337" sldId="477"/>
            <ac:spMk id="9" creationId="{F45AD421-3B78-FE44-A09F-DB75965B7D6C}"/>
          </ac:spMkLst>
        </pc:spChg>
        <pc:spChg chg="add del mod">
          <ac:chgData name="André Baltieri" userId="d56cfdb1-1911-441a-9a39-6bdee9a14174" providerId="ADAL" clId="{D50A912D-78EC-3E49-B8BA-0043BA080181}" dt="2020-12-16T13:02:21.463" v="9961" actId="21"/>
          <ac:spMkLst>
            <pc:docMk/>
            <pc:sldMk cId="3037466337" sldId="477"/>
            <ac:spMk id="11" creationId="{B488A75E-1F39-A24F-9D3B-CB79AF86B2FF}"/>
          </ac:spMkLst>
        </pc:spChg>
        <pc:spChg chg="mod">
          <ac:chgData name="André Baltieri" userId="d56cfdb1-1911-441a-9a39-6bdee9a14174" providerId="ADAL" clId="{D50A912D-78EC-3E49-B8BA-0043BA080181}" dt="2020-12-16T13:03:26.421" v="10029" actId="20577"/>
          <ac:spMkLst>
            <pc:docMk/>
            <pc:sldMk cId="3037466337" sldId="477"/>
            <ac:spMk id="15" creationId="{CCAC5641-CF61-2145-A141-1FB1D7042487}"/>
          </ac:spMkLst>
        </pc:spChg>
        <pc:spChg chg="mod">
          <ac:chgData name="André Baltieri" userId="d56cfdb1-1911-441a-9a39-6bdee9a14174" providerId="ADAL" clId="{D50A912D-78EC-3E49-B8BA-0043BA080181}" dt="2020-12-16T13:02:39.861" v="9981" actId="14100"/>
          <ac:spMkLst>
            <pc:docMk/>
            <pc:sldMk cId="3037466337" sldId="477"/>
            <ac:spMk id="16" creationId="{ACBAAF46-A932-8245-84C1-E13210A1BFAC}"/>
          </ac:spMkLst>
        </pc:spChg>
        <pc:spChg chg="mod">
          <ac:chgData name="André Baltieri" userId="d56cfdb1-1911-441a-9a39-6bdee9a14174" providerId="ADAL" clId="{D50A912D-78EC-3E49-B8BA-0043BA080181}" dt="2020-12-16T13:02:30.573" v="9978" actId="20577"/>
          <ac:spMkLst>
            <pc:docMk/>
            <pc:sldMk cId="3037466337" sldId="477"/>
            <ac:spMk id="18" creationId="{1652239F-74E5-A04A-84FC-ABB3E536CA4D}"/>
          </ac:spMkLst>
        </pc:spChg>
        <pc:spChg chg="del">
          <ac:chgData name="André Baltieri" userId="d56cfdb1-1911-441a-9a39-6bdee9a14174" providerId="ADAL" clId="{D50A912D-78EC-3E49-B8BA-0043BA080181}" dt="2020-12-16T13:00:15.311" v="9850" actId="478"/>
          <ac:spMkLst>
            <pc:docMk/>
            <pc:sldMk cId="3037466337" sldId="477"/>
            <ac:spMk id="22" creationId="{5A2E4BF2-83DE-284E-AA97-2EFE27E387C5}"/>
          </ac:spMkLst>
        </pc:spChg>
        <pc:spChg chg="del mod">
          <ac:chgData name="André Baltieri" userId="d56cfdb1-1911-441a-9a39-6bdee9a14174" providerId="ADAL" clId="{D50A912D-78EC-3E49-B8BA-0043BA080181}" dt="2020-12-16T13:03:56.877" v="10089" actId="478"/>
          <ac:spMkLst>
            <pc:docMk/>
            <pc:sldMk cId="3037466337" sldId="477"/>
            <ac:spMk id="23" creationId="{717F060D-CECD-5448-BBE0-EA3DC9D1DDD4}"/>
          </ac:spMkLst>
        </pc:spChg>
        <pc:spChg chg="del">
          <ac:chgData name="André Baltieri" userId="d56cfdb1-1911-441a-9a39-6bdee9a14174" providerId="ADAL" clId="{D50A912D-78EC-3E49-B8BA-0043BA080181}" dt="2020-12-16T13:00:19.262" v="9854" actId="478"/>
          <ac:spMkLst>
            <pc:docMk/>
            <pc:sldMk cId="3037466337" sldId="477"/>
            <ac:spMk id="24" creationId="{0076ECD2-AAE8-9647-AC22-619BDC9C9F0A}"/>
          </ac:spMkLst>
        </pc:spChg>
        <pc:spChg chg="del">
          <ac:chgData name="André Baltieri" userId="d56cfdb1-1911-441a-9a39-6bdee9a14174" providerId="ADAL" clId="{D50A912D-78EC-3E49-B8BA-0043BA080181}" dt="2020-12-16T12:59:46.600" v="9846" actId="478"/>
          <ac:spMkLst>
            <pc:docMk/>
            <pc:sldMk cId="3037466337" sldId="477"/>
            <ac:spMk id="26" creationId="{DBD69AB1-48BE-A242-A42F-C9183BD15133}"/>
          </ac:spMkLst>
        </pc:spChg>
        <pc:spChg chg="mod">
          <ac:chgData name="André Baltieri" userId="d56cfdb1-1911-441a-9a39-6bdee9a14174" providerId="ADAL" clId="{D50A912D-78EC-3E49-B8BA-0043BA080181}" dt="2020-12-16T13:03:03.816" v="10019" actId="1076"/>
          <ac:spMkLst>
            <pc:docMk/>
            <pc:sldMk cId="3037466337" sldId="477"/>
            <ac:spMk id="27" creationId="{2DF710FC-2910-F441-9799-348D1ECD5666}"/>
          </ac:spMkLst>
        </pc:spChg>
        <pc:spChg chg="add mod">
          <ac:chgData name="André Baltieri" userId="d56cfdb1-1911-441a-9a39-6bdee9a14174" providerId="ADAL" clId="{D50A912D-78EC-3E49-B8BA-0043BA080181}" dt="2020-12-16T13:00:52.861" v="9863" actId="1076"/>
          <ac:spMkLst>
            <pc:docMk/>
            <pc:sldMk cId="3037466337" sldId="477"/>
            <ac:spMk id="28" creationId="{B994946C-CA4C-3441-9652-64EC270557A5}"/>
          </ac:spMkLst>
        </pc:spChg>
        <pc:spChg chg="add mod">
          <ac:chgData name="André Baltieri" userId="d56cfdb1-1911-441a-9a39-6bdee9a14174" providerId="ADAL" clId="{D50A912D-78EC-3E49-B8BA-0043BA080181}" dt="2020-12-16T13:01:21.750" v="9908" actId="1076"/>
          <ac:spMkLst>
            <pc:docMk/>
            <pc:sldMk cId="3037466337" sldId="477"/>
            <ac:spMk id="30" creationId="{F5A8557D-BE3D-4F4F-A277-617547C8C121}"/>
          </ac:spMkLst>
        </pc:spChg>
        <pc:spChg chg="add del mod">
          <ac:chgData name="André Baltieri" userId="d56cfdb1-1911-441a-9a39-6bdee9a14174" providerId="ADAL" clId="{D50A912D-78EC-3E49-B8BA-0043BA080181}" dt="2020-12-16T13:01:27.671" v="9912" actId="478"/>
          <ac:spMkLst>
            <pc:docMk/>
            <pc:sldMk cId="3037466337" sldId="477"/>
            <ac:spMk id="31" creationId="{78361267-B48D-E845-86AA-B31C8C777A43}"/>
          </ac:spMkLst>
        </pc:spChg>
        <pc:spChg chg="del">
          <ac:chgData name="André Baltieri" userId="d56cfdb1-1911-441a-9a39-6bdee9a14174" providerId="ADAL" clId="{D50A912D-78EC-3E49-B8BA-0043BA080181}" dt="2020-12-16T13:00:18.496" v="9853" actId="478"/>
          <ac:spMkLst>
            <pc:docMk/>
            <pc:sldMk cId="3037466337" sldId="477"/>
            <ac:spMk id="32" creationId="{DD0FD9D3-AE38-E54B-9AB1-49DC8316BBE9}"/>
          </ac:spMkLst>
        </pc:spChg>
        <pc:spChg chg="add mod">
          <ac:chgData name="André Baltieri" userId="d56cfdb1-1911-441a-9a39-6bdee9a14174" providerId="ADAL" clId="{D50A912D-78EC-3E49-B8BA-0043BA080181}" dt="2020-12-16T13:01:09.284" v="9897" actId="20577"/>
          <ac:spMkLst>
            <pc:docMk/>
            <pc:sldMk cId="3037466337" sldId="477"/>
            <ac:spMk id="33" creationId="{1C01D13E-BBE4-1B4F-B21A-2F75E3EB02EA}"/>
          </ac:spMkLst>
        </pc:spChg>
        <pc:spChg chg="add del mod">
          <ac:chgData name="André Baltieri" userId="d56cfdb1-1911-441a-9a39-6bdee9a14174" providerId="ADAL" clId="{D50A912D-78EC-3E49-B8BA-0043BA080181}" dt="2020-12-16T13:01:26.582" v="9911" actId="478"/>
          <ac:spMkLst>
            <pc:docMk/>
            <pc:sldMk cId="3037466337" sldId="477"/>
            <ac:spMk id="35" creationId="{5F6218D0-02A6-3942-BD7F-D295AEDB1508}"/>
          </ac:spMkLst>
        </pc:spChg>
        <pc:spChg chg="add mod">
          <ac:chgData name="André Baltieri" userId="d56cfdb1-1911-441a-9a39-6bdee9a14174" providerId="ADAL" clId="{D50A912D-78EC-3E49-B8BA-0043BA080181}" dt="2020-12-16T13:02:06.264" v="9943" actId="1076"/>
          <ac:spMkLst>
            <pc:docMk/>
            <pc:sldMk cId="3037466337" sldId="477"/>
            <ac:spMk id="37" creationId="{1BEAA15A-E698-BC4B-ADF2-DBAE805C25A5}"/>
          </ac:spMkLst>
        </pc:spChg>
        <pc:spChg chg="add mod">
          <ac:chgData name="André Baltieri" userId="d56cfdb1-1911-441a-9a39-6bdee9a14174" providerId="ADAL" clId="{D50A912D-78EC-3E49-B8BA-0043BA080181}" dt="2020-12-16T13:03:00.786" v="10018" actId="20577"/>
          <ac:spMkLst>
            <pc:docMk/>
            <pc:sldMk cId="3037466337" sldId="477"/>
            <ac:spMk id="39" creationId="{1EFC1356-7103-924E-BE8E-43679CF5C684}"/>
          </ac:spMkLst>
        </pc:spChg>
        <pc:spChg chg="add mod">
          <ac:chgData name="André Baltieri" userId="d56cfdb1-1911-441a-9a39-6bdee9a14174" providerId="ADAL" clId="{D50A912D-78EC-3E49-B8BA-0043BA080181}" dt="2020-12-16T13:03:52.728" v="10088" actId="1076"/>
          <ac:spMkLst>
            <pc:docMk/>
            <pc:sldMk cId="3037466337" sldId="477"/>
            <ac:spMk id="42" creationId="{1F114BA3-07A8-9C4A-94C3-39C5C31CA4D1}"/>
          </ac:spMkLst>
        </pc:spChg>
        <pc:picChg chg="add del mod">
          <ac:chgData name="André Baltieri" userId="d56cfdb1-1911-441a-9a39-6bdee9a14174" providerId="ADAL" clId="{D50A912D-78EC-3E49-B8BA-0043BA080181}" dt="2020-12-16T13:02:22.078" v="9962" actId="1076"/>
          <ac:picMkLst>
            <pc:docMk/>
            <pc:sldMk cId="3037466337" sldId="477"/>
            <ac:picMk id="5" creationId="{41C6D667-FEE4-4647-A82D-782D14A08D43}"/>
          </ac:picMkLst>
        </pc:picChg>
        <pc:cxnChg chg="mod">
          <ac:chgData name="André Baltieri" userId="d56cfdb1-1911-441a-9a39-6bdee9a14174" providerId="ADAL" clId="{D50A912D-78EC-3E49-B8BA-0043BA080181}" dt="2020-12-16T13:00:50.461" v="9861" actId="1076"/>
          <ac:cxnSpMkLst>
            <pc:docMk/>
            <pc:sldMk cId="3037466337" sldId="477"/>
            <ac:cxnSpMk id="8" creationId="{828E2534-9559-5344-8BB2-9D5DF9485787}"/>
          </ac:cxnSpMkLst>
        </pc:cxnChg>
        <pc:cxnChg chg="mod">
          <ac:chgData name="André Baltieri" userId="d56cfdb1-1911-441a-9a39-6bdee9a14174" providerId="ADAL" clId="{D50A912D-78EC-3E49-B8BA-0043BA080181}" dt="2020-12-16T13:02:34.538" v="9979" actId="1076"/>
          <ac:cxnSpMkLst>
            <pc:docMk/>
            <pc:sldMk cId="3037466337" sldId="477"/>
            <ac:cxnSpMk id="19" creationId="{89186141-9372-5840-A8F5-00B387611B63}"/>
          </ac:cxnSpMkLst>
        </pc:cxnChg>
        <pc:cxnChg chg="del">
          <ac:chgData name="André Baltieri" userId="d56cfdb1-1911-441a-9a39-6bdee9a14174" providerId="ADAL" clId="{D50A912D-78EC-3E49-B8BA-0043BA080181}" dt="2020-12-16T13:00:16.982" v="9851" actId="478"/>
          <ac:cxnSpMkLst>
            <pc:docMk/>
            <pc:sldMk cId="3037466337" sldId="477"/>
            <ac:cxnSpMk id="20" creationId="{BE761589-E8B3-5147-B597-C7DF07181370}"/>
          </ac:cxnSpMkLst>
        </pc:cxnChg>
        <pc:cxnChg chg="del">
          <ac:chgData name="André Baltieri" userId="d56cfdb1-1911-441a-9a39-6bdee9a14174" providerId="ADAL" clId="{D50A912D-78EC-3E49-B8BA-0043BA080181}" dt="2020-12-16T13:00:20.325" v="9855" actId="478"/>
          <ac:cxnSpMkLst>
            <pc:docMk/>
            <pc:sldMk cId="3037466337" sldId="477"/>
            <ac:cxnSpMk id="21" creationId="{BEBAC04A-EF1F-9846-A52B-245ACEF684DB}"/>
          </ac:cxnSpMkLst>
        </pc:cxnChg>
        <pc:cxnChg chg="del">
          <ac:chgData name="André Baltieri" userId="d56cfdb1-1911-441a-9a39-6bdee9a14174" providerId="ADAL" clId="{D50A912D-78EC-3E49-B8BA-0043BA080181}" dt="2020-12-16T12:59:48.135" v="9847" actId="478"/>
          <ac:cxnSpMkLst>
            <pc:docMk/>
            <pc:sldMk cId="3037466337" sldId="477"/>
            <ac:cxnSpMk id="25" creationId="{32ED013A-6065-7F4E-A29C-736829629FB8}"/>
          </ac:cxnSpMkLst>
        </pc:cxnChg>
        <pc:cxnChg chg="add mod">
          <ac:chgData name="André Baltieri" userId="d56cfdb1-1911-441a-9a39-6bdee9a14174" providerId="ADAL" clId="{D50A912D-78EC-3E49-B8BA-0043BA080181}" dt="2020-12-16T13:01:23.509" v="9909" actId="1076"/>
          <ac:cxnSpMkLst>
            <pc:docMk/>
            <pc:sldMk cId="3037466337" sldId="477"/>
            <ac:cxnSpMk id="29" creationId="{807818CF-8BC6-DC42-B2FE-C132972AAD89}"/>
          </ac:cxnSpMkLst>
        </pc:cxnChg>
        <pc:cxnChg chg="add del mod">
          <ac:chgData name="André Baltieri" userId="d56cfdb1-1911-441a-9a39-6bdee9a14174" providerId="ADAL" clId="{D50A912D-78EC-3E49-B8BA-0043BA080181}" dt="2020-12-16T13:01:25.413" v="9910" actId="478"/>
          <ac:cxnSpMkLst>
            <pc:docMk/>
            <pc:sldMk cId="3037466337" sldId="477"/>
            <ac:cxnSpMk id="34" creationId="{2F7192B7-145D-B942-8271-1C934B3B1ECC}"/>
          </ac:cxnSpMkLst>
        </pc:cxnChg>
        <pc:cxnChg chg="add mod">
          <ac:chgData name="André Baltieri" userId="d56cfdb1-1911-441a-9a39-6bdee9a14174" providerId="ADAL" clId="{D50A912D-78EC-3E49-B8BA-0043BA080181}" dt="2020-12-16T13:01:35.600" v="9915" actId="1076"/>
          <ac:cxnSpMkLst>
            <pc:docMk/>
            <pc:sldMk cId="3037466337" sldId="477"/>
            <ac:cxnSpMk id="36" creationId="{7CCAF05A-50E6-5E40-939B-38BE10917169}"/>
          </ac:cxnSpMkLst>
        </pc:cxnChg>
        <pc:cxnChg chg="add mod">
          <ac:chgData name="André Baltieri" userId="d56cfdb1-1911-441a-9a39-6bdee9a14174" providerId="ADAL" clId="{D50A912D-78EC-3E49-B8BA-0043BA080181}" dt="2020-12-16T13:02:46.848" v="9984" actId="1076"/>
          <ac:cxnSpMkLst>
            <pc:docMk/>
            <pc:sldMk cId="3037466337" sldId="477"/>
            <ac:cxnSpMk id="38" creationId="{B490F2F5-DE5A-DB45-999B-53265AF9C395}"/>
          </ac:cxnSpMkLst>
        </pc:cxnChg>
        <pc:cxnChg chg="add mod">
          <ac:chgData name="André Baltieri" userId="d56cfdb1-1911-441a-9a39-6bdee9a14174" providerId="ADAL" clId="{D50A912D-78EC-3E49-B8BA-0043BA080181}" dt="2020-12-16T13:04:08.064" v="10090" actId="693"/>
          <ac:cxnSpMkLst>
            <pc:docMk/>
            <pc:sldMk cId="3037466337" sldId="477"/>
            <ac:cxnSpMk id="40" creationId="{DF8D2D70-2A7A-3144-A292-393FC9A0B766}"/>
          </ac:cxnSpMkLst>
        </pc:cxnChg>
      </pc:sldChg>
      <pc:sldChg chg="modSp add mod">
        <pc:chgData name="André Baltieri" userId="d56cfdb1-1911-441a-9a39-6bdee9a14174" providerId="ADAL" clId="{D50A912D-78EC-3E49-B8BA-0043BA080181}" dt="2020-12-16T17:11:24.445" v="10264" actId="20577"/>
        <pc:sldMkLst>
          <pc:docMk/>
          <pc:sldMk cId="1961566752" sldId="478"/>
        </pc:sldMkLst>
        <pc:spChg chg="mod">
          <ac:chgData name="André Baltieri" userId="d56cfdb1-1911-441a-9a39-6bdee9a14174" providerId="ADAL" clId="{D50A912D-78EC-3E49-B8BA-0043BA080181}" dt="2020-12-16T17:11:24.445" v="10264" actId="20577"/>
          <ac:spMkLst>
            <pc:docMk/>
            <pc:sldMk cId="1961566752" sldId="478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16T17:10:07.764" v="10097" actId="20577"/>
          <ac:spMkLst>
            <pc:docMk/>
            <pc:sldMk cId="1961566752" sldId="478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16T17:13:47.371" v="10414" actId="20577"/>
        <pc:sldMkLst>
          <pc:docMk/>
          <pc:sldMk cId="1790320796" sldId="479"/>
        </pc:sldMkLst>
        <pc:spChg chg="mod">
          <ac:chgData name="André Baltieri" userId="d56cfdb1-1911-441a-9a39-6bdee9a14174" providerId="ADAL" clId="{D50A912D-78EC-3E49-B8BA-0043BA080181}" dt="2020-12-16T17:13:47.371" v="10414" actId="20577"/>
          <ac:spMkLst>
            <pc:docMk/>
            <pc:sldMk cId="1790320796" sldId="479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16T17:12:08.295" v="10280" actId="20577"/>
          <ac:spMkLst>
            <pc:docMk/>
            <pc:sldMk cId="1790320796" sldId="47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16T17:17:15.147" v="10577" actId="21"/>
        <pc:sldMkLst>
          <pc:docMk/>
          <pc:sldMk cId="2619225777" sldId="480"/>
        </pc:sldMkLst>
        <pc:spChg chg="mod">
          <ac:chgData name="André Baltieri" userId="d56cfdb1-1911-441a-9a39-6bdee9a14174" providerId="ADAL" clId="{D50A912D-78EC-3E49-B8BA-0043BA080181}" dt="2020-12-16T17:17:15.147" v="10577" actId="21"/>
          <ac:spMkLst>
            <pc:docMk/>
            <pc:sldMk cId="2619225777" sldId="480"/>
            <ac:spMk id="8" creationId="{29557DB5-A419-464F-8DE1-FE557705DF73}"/>
          </ac:spMkLst>
        </pc:spChg>
        <pc:spChg chg="mod">
          <ac:chgData name="André Baltieri" userId="d56cfdb1-1911-441a-9a39-6bdee9a14174" providerId="ADAL" clId="{D50A912D-78EC-3E49-B8BA-0043BA080181}" dt="2020-12-16T17:13:54.401" v="10428" actId="20577"/>
          <ac:spMkLst>
            <pc:docMk/>
            <pc:sldMk cId="2619225777" sldId="48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D50A912D-78EC-3E49-B8BA-0043BA080181}" dt="2020-12-16T17:17:54.961" v="10706" actId="6549"/>
        <pc:sldMkLst>
          <pc:docMk/>
          <pc:sldMk cId="2867969885" sldId="481"/>
        </pc:sldMkLst>
        <pc:spChg chg="mod">
          <ac:chgData name="André Baltieri" userId="d56cfdb1-1911-441a-9a39-6bdee9a14174" providerId="ADAL" clId="{D50A912D-78EC-3E49-B8BA-0043BA080181}" dt="2020-12-16T17:17:54.961" v="10706" actId="6549"/>
          <ac:spMkLst>
            <pc:docMk/>
            <pc:sldMk cId="2867969885" sldId="48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16T17:19:01.689" v="10777" actId="20577"/>
        <pc:sldMkLst>
          <pc:docMk/>
          <pc:sldMk cId="3132126587" sldId="482"/>
        </pc:sldMkLst>
        <pc:spChg chg="mod">
          <ac:chgData name="André Baltieri" userId="d56cfdb1-1911-441a-9a39-6bdee9a14174" providerId="ADAL" clId="{D50A912D-78EC-3E49-B8BA-0043BA080181}" dt="2020-12-16T17:19:01.689" v="10777" actId="20577"/>
          <ac:spMkLst>
            <pc:docMk/>
            <pc:sldMk cId="3132126587" sldId="48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16T17:19:30.635" v="10836" actId="20577"/>
        <pc:sldMkLst>
          <pc:docMk/>
          <pc:sldMk cId="3657342129" sldId="483"/>
        </pc:sldMkLst>
        <pc:spChg chg="mod">
          <ac:chgData name="André Baltieri" userId="d56cfdb1-1911-441a-9a39-6bdee9a14174" providerId="ADAL" clId="{D50A912D-78EC-3E49-B8BA-0043BA080181}" dt="2020-12-16T17:19:30.635" v="10836" actId="20577"/>
          <ac:spMkLst>
            <pc:docMk/>
            <pc:sldMk cId="3657342129" sldId="48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16T17:20:26.886" v="10976" actId="20577"/>
        <pc:sldMkLst>
          <pc:docMk/>
          <pc:sldMk cId="2151304086" sldId="484"/>
        </pc:sldMkLst>
        <pc:spChg chg="mod">
          <ac:chgData name="André Baltieri" userId="d56cfdb1-1911-441a-9a39-6bdee9a14174" providerId="ADAL" clId="{D50A912D-78EC-3E49-B8BA-0043BA080181}" dt="2020-12-16T17:20:26.886" v="10976" actId="20577"/>
          <ac:spMkLst>
            <pc:docMk/>
            <pc:sldMk cId="2151304086" sldId="48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16T17:21:44.301" v="11166" actId="20577"/>
        <pc:sldMkLst>
          <pc:docMk/>
          <pc:sldMk cId="4264064264" sldId="485"/>
        </pc:sldMkLst>
        <pc:spChg chg="mod">
          <ac:chgData name="André Baltieri" userId="d56cfdb1-1911-441a-9a39-6bdee9a14174" providerId="ADAL" clId="{D50A912D-78EC-3E49-B8BA-0043BA080181}" dt="2020-12-16T17:21:44.301" v="11166" actId="20577"/>
          <ac:spMkLst>
            <pc:docMk/>
            <pc:sldMk cId="4264064264" sldId="48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D50A912D-78EC-3E49-B8BA-0043BA080181}" dt="2020-12-16T17:22:08.893" v="11181" actId="20577"/>
        <pc:sldMkLst>
          <pc:docMk/>
          <pc:sldMk cId="2297200767" sldId="486"/>
        </pc:sldMkLst>
        <pc:spChg chg="mod">
          <ac:chgData name="André Baltieri" userId="d56cfdb1-1911-441a-9a39-6bdee9a14174" providerId="ADAL" clId="{D50A912D-78EC-3E49-B8BA-0043BA080181}" dt="2020-12-16T17:22:08.893" v="11181" actId="20577"/>
          <ac:spMkLst>
            <pc:docMk/>
            <pc:sldMk cId="2297200767" sldId="486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E1698E7A-CC54-4209-92A5-21E733ACFE71}"/>
    <pc:docChg chg="delSld modSld">
      <pc:chgData name="André Baltieri" userId="d56cfdb1-1911-441a-9a39-6bdee9a14174" providerId="ADAL" clId="{E1698E7A-CC54-4209-92A5-21E733ACFE71}" dt="2021-07-03T18:39:42.337" v="19" actId="20577"/>
      <pc:docMkLst>
        <pc:docMk/>
      </pc:docMkLst>
      <pc:sldChg chg="modSp">
        <pc:chgData name="André Baltieri" userId="d56cfdb1-1911-441a-9a39-6bdee9a14174" providerId="ADAL" clId="{E1698E7A-CC54-4209-92A5-21E733ACFE71}" dt="2021-07-03T18:39:25.304" v="16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E1698E7A-CC54-4209-92A5-21E733ACFE71}" dt="2021-07-03T18:39:25.304" v="1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del">
        <pc:chgData name="André Baltieri" userId="d56cfdb1-1911-441a-9a39-6bdee9a14174" providerId="ADAL" clId="{E1698E7A-CC54-4209-92A5-21E733ACFE71}" dt="2021-07-03T18:39:15.979" v="0" actId="47"/>
        <pc:sldMkLst>
          <pc:docMk/>
          <pc:sldMk cId="2877919457" sldId="268"/>
        </pc:sldMkLst>
      </pc:sldChg>
      <pc:sldChg chg="modSp">
        <pc:chgData name="André Baltieri" userId="d56cfdb1-1911-441a-9a39-6bdee9a14174" providerId="ADAL" clId="{E1698E7A-CC54-4209-92A5-21E733ACFE71}" dt="2021-07-03T18:39:42.337" v="19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E1698E7A-CC54-4209-92A5-21E733ACFE71}" dt="2021-07-03T18:39:42.337" v="19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E1698E7A-CC54-4209-92A5-21E733ACFE71}" dt="2021-07-03T18:39:15.979" v="0" actId="47"/>
        <pc:sldMkLst>
          <pc:docMk/>
          <pc:sldMk cId="1594733622" sldId="418"/>
        </pc:sldMkLst>
      </pc:sldChg>
      <pc:sldChg chg="del">
        <pc:chgData name="André Baltieri" userId="d56cfdb1-1911-441a-9a39-6bdee9a14174" providerId="ADAL" clId="{E1698E7A-CC54-4209-92A5-21E733ACFE71}" dt="2021-07-03T18:39:29.685" v="17" actId="47"/>
        <pc:sldMkLst>
          <pc:docMk/>
          <pc:sldMk cId="2140589578" sldId="419"/>
        </pc:sldMkLst>
      </pc:sldChg>
      <pc:sldChg chg="del">
        <pc:chgData name="André Baltieri" userId="d56cfdb1-1911-441a-9a39-6bdee9a14174" providerId="ADAL" clId="{E1698E7A-CC54-4209-92A5-21E733ACFE71}" dt="2021-07-03T18:39:31.201" v="18" actId="47"/>
        <pc:sldMkLst>
          <pc:docMk/>
          <pc:sldMk cId="2946718048" sldId="4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Serviços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Um </a:t>
            </a:r>
            <a:r>
              <a:rPr lang="en-US" dirty="0" err="1">
                <a:latin typeface="Montserrat Light" panose="00000400000000000000" pitchFamily="2" charset="0"/>
              </a:rPr>
              <a:t>componente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independente</a:t>
            </a:r>
            <a:r>
              <a:rPr lang="en-US" dirty="0">
                <a:latin typeface="Montserrat Light" panose="00000400000000000000" pitchFamily="2" charset="0"/>
              </a:rPr>
              <a:t> e “</a:t>
            </a:r>
            <a:r>
              <a:rPr lang="en-US" dirty="0" err="1">
                <a:latin typeface="Montserrat Light" panose="00000400000000000000" pitchFamily="2" charset="0"/>
              </a:rPr>
              <a:t>deployável</a:t>
            </a:r>
            <a:r>
              <a:rPr lang="en-US" dirty="0">
                <a:latin typeface="Montserrat Light" panose="00000400000000000000" pitchFamily="2" charset="0"/>
              </a:rPr>
              <a:t>”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Baseado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um context</a:t>
            </a:r>
            <a:r>
              <a:rPr lang="pt-BR" dirty="0">
                <a:latin typeface="Montserrat Light" panose="00000400000000000000" pitchFamily="2" charset="0"/>
              </a:rPr>
              <a:t>o delimitado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Provê interoperabilidade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Através de comunicação via mensagens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SOA – Granularidade de serviços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4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Impacto na cultura da empresa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Quanto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maior</a:t>
            </a:r>
            <a:r>
              <a:rPr lang="en-US" dirty="0">
                <a:latin typeface="Montserrat Light" panose="00000400000000000000" pitchFamily="2" charset="0"/>
              </a:rPr>
              <a:t> o software, </a:t>
            </a:r>
            <a:r>
              <a:rPr lang="en-US" dirty="0" err="1">
                <a:latin typeface="Montserrat Light" panose="00000400000000000000" pitchFamily="2" charset="0"/>
              </a:rPr>
              <a:t>maior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seu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ciclo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vida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tempo o </a:t>
            </a:r>
            <a:r>
              <a:rPr lang="en-US" dirty="0" err="1">
                <a:latin typeface="Montserrat Light" panose="00000400000000000000" pitchFamily="2" charset="0"/>
              </a:rPr>
              <a:t>produto</a:t>
            </a:r>
            <a:r>
              <a:rPr lang="en-US" dirty="0">
                <a:latin typeface="Montserrat Light" panose="00000400000000000000" pitchFamily="2" charset="0"/>
              </a:rPr>
              <a:t> leva para </a:t>
            </a:r>
            <a:r>
              <a:rPr lang="en-US" dirty="0" err="1">
                <a:latin typeface="Montserrat Light" panose="00000400000000000000" pitchFamily="2" charset="0"/>
              </a:rPr>
              <a:t>ficar</a:t>
            </a:r>
            <a:r>
              <a:rPr lang="en-US" dirty="0">
                <a:latin typeface="Montserrat Light" panose="00000400000000000000" pitchFamily="2" charset="0"/>
              </a:rPr>
              <a:t> pronto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pessoas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que </a:t>
            </a:r>
            <a:r>
              <a:rPr lang="en-US" dirty="0" err="1">
                <a:latin typeface="Montserrat Light" panose="00000400000000000000" pitchFamily="2" charset="0"/>
              </a:rPr>
              <a:t>trabalhar</a:t>
            </a:r>
            <a:r>
              <a:rPr lang="en-US" dirty="0">
                <a:latin typeface="Montserrat Light" panose="00000400000000000000" pitchFamily="2" charset="0"/>
              </a:rPr>
              <a:t> no time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complex </a:t>
            </a:r>
            <a:r>
              <a:rPr lang="en-US" dirty="0" err="1">
                <a:latin typeface="Montserrat Light" panose="00000400000000000000" pitchFamily="2" charset="0"/>
              </a:rPr>
              <a:t>fica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difícil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ficam</a:t>
            </a:r>
            <a:r>
              <a:rPr lang="en-US" dirty="0">
                <a:latin typeface="Montserrat Light" panose="00000400000000000000" pitchFamily="2" charset="0"/>
              </a:rPr>
              <a:t> as </a:t>
            </a:r>
            <a:r>
              <a:rPr lang="en-US" dirty="0" err="1">
                <a:latin typeface="Montserrat Light" panose="00000400000000000000" pitchFamily="2" charset="0"/>
              </a:rPr>
              <a:t>mudanças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engessado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fica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Você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pode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experimentar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tecnologias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novas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projetos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menores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Se </a:t>
            </a: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ficar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bom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você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perdeu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pouco</a:t>
            </a:r>
            <a:r>
              <a:rPr lang="en-US" dirty="0">
                <a:latin typeface="Montserrat Light" panose="00000400000000000000" pitchFamily="2" charset="0"/>
              </a:rPr>
              <a:t> tempo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40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Exemplo de </a:t>
            </a:r>
            <a:r>
              <a:rPr lang="pt-BR" b="1" dirty="0" err="1">
                <a:latin typeface="Montserrat Medium" panose="00000600000000000000" pitchFamily="2" charset="0"/>
              </a:rPr>
              <a:t>eCommerce</a:t>
            </a:r>
            <a:endParaRPr lang="pt-BR" b="1" dirty="0">
              <a:latin typeface="Montserrat Medium" panose="000006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Um </a:t>
            </a:r>
            <a:r>
              <a:rPr lang="en-US" dirty="0" err="1">
                <a:latin typeface="Montserrat Light" panose="00000400000000000000" pitchFamily="2" charset="0"/>
              </a:rPr>
              <a:t>usuário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adiciona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produtos</a:t>
            </a:r>
            <a:r>
              <a:rPr lang="en-US" dirty="0">
                <a:latin typeface="Montserrat Light" panose="00000400000000000000" pitchFamily="2" charset="0"/>
              </a:rPr>
              <a:t> a um </a:t>
            </a:r>
            <a:r>
              <a:rPr lang="en-US" dirty="0" err="1">
                <a:latin typeface="Montserrat Light" panose="00000400000000000000" pitchFamily="2" charset="0"/>
              </a:rPr>
              <a:t>carrinho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 </a:t>
            </a:r>
            <a:r>
              <a:rPr lang="en-US" dirty="0" err="1">
                <a:latin typeface="Montserrat Light" panose="00000400000000000000" pitchFamily="2" charset="0"/>
              </a:rPr>
              <a:t>carrinho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salvo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 </a:t>
            </a:r>
            <a:r>
              <a:rPr lang="en-US" dirty="0" err="1">
                <a:latin typeface="Montserrat Light" panose="00000400000000000000" pitchFamily="2" charset="0"/>
              </a:rPr>
              <a:t>usuário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finaliza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compra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gerado</a:t>
            </a:r>
            <a:r>
              <a:rPr lang="en-US" dirty="0">
                <a:latin typeface="Montserrat Light" panose="00000400000000000000" pitchFamily="2" charset="0"/>
              </a:rPr>
              <a:t> um </a:t>
            </a:r>
            <a:r>
              <a:rPr lang="en-US" dirty="0" err="1">
                <a:latin typeface="Montserrat Light" panose="00000400000000000000" pitchFamily="2" charset="0"/>
              </a:rPr>
              <a:t>pedido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gerada</a:t>
            </a:r>
            <a:r>
              <a:rPr lang="en-US" dirty="0">
                <a:latin typeface="Montserrat Light" panose="00000400000000000000" pitchFamily="2" charset="0"/>
              </a:rPr>
              <a:t> a nota fiscal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feita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movimentação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estoque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realizada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entrega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9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6" name="Process 35">
            <a:extLst>
              <a:ext uri="{FF2B5EF4-FFF2-40B4-BE49-F238E27FC236}">
                <a16:creationId xmlns:a16="http://schemas.microsoft.com/office/drawing/2014/main" id="{E27AB71A-8432-2E47-B812-6B9D940A4B10}"/>
              </a:ext>
            </a:extLst>
          </p:cNvPr>
          <p:cNvSpPr/>
          <p:nvPr/>
        </p:nvSpPr>
        <p:spPr>
          <a:xfrm>
            <a:off x="1402433" y="2657223"/>
            <a:ext cx="9533614" cy="361615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Process 1">
            <a:extLst>
              <a:ext uri="{FF2B5EF4-FFF2-40B4-BE49-F238E27FC236}">
                <a16:creationId xmlns:a16="http://schemas.microsoft.com/office/drawing/2014/main" id="{135826C6-F3FA-834A-8B6E-1958B06FFFC3}"/>
              </a:ext>
            </a:extLst>
          </p:cNvPr>
          <p:cNvSpPr/>
          <p:nvPr/>
        </p:nvSpPr>
        <p:spPr>
          <a:xfrm>
            <a:off x="1900361" y="3001897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User</a:t>
            </a:r>
            <a:endParaRPr lang="pt-BR" sz="1400" dirty="0"/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0577EF07-BA15-7146-99CC-A83975B8DC1E}"/>
              </a:ext>
            </a:extLst>
          </p:cNvPr>
          <p:cNvSpPr/>
          <p:nvPr/>
        </p:nvSpPr>
        <p:spPr>
          <a:xfrm>
            <a:off x="5057740" y="3001897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</a:t>
            </a:r>
            <a:endParaRPr lang="pt-BR" sz="1400" dirty="0"/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4BC0A6C7-3053-FC44-89D0-CDDF58FBC217}"/>
              </a:ext>
            </a:extLst>
          </p:cNvPr>
          <p:cNvSpPr/>
          <p:nvPr/>
        </p:nvSpPr>
        <p:spPr>
          <a:xfrm>
            <a:off x="6594992" y="3001460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Invoice</a:t>
            </a:r>
            <a:endParaRPr lang="pt-BR" sz="1400" dirty="0"/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73EE3792-7085-314F-AA87-DF6FF62BA3B3}"/>
              </a:ext>
            </a:extLst>
          </p:cNvPr>
          <p:cNvSpPr/>
          <p:nvPr/>
        </p:nvSpPr>
        <p:spPr>
          <a:xfrm>
            <a:off x="4345352" y="4328234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Product</a:t>
            </a:r>
            <a:endParaRPr lang="pt-BR" sz="1400" dirty="0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B2F864E0-57DE-0F49-89F9-76157CEDA24E}"/>
              </a:ext>
            </a:extLst>
          </p:cNvPr>
          <p:cNvSpPr/>
          <p:nvPr/>
        </p:nvSpPr>
        <p:spPr>
          <a:xfrm>
            <a:off x="3515187" y="3001460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Shopping</a:t>
            </a:r>
          </a:p>
          <a:p>
            <a:pPr algn="ctr"/>
            <a:r>
              <a:rPr lang="pt-BR" sz="1400" dirty="0" err="1"/>
              <a:t>Cart</a:t>
            </a:r>
            <a:endParaRPr lang="pt-BR" sz="1400" dirty="0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6B66CCEA-EEDA-AB49-983F-9C339C932BF0}"/>
              </a:ext>
            </a:extLst>
          </p:cNvPr>
          <p:cNvSpPr/>
          <p:nvPr/>
        </p:nvSpPr>
        <p:spPr>
          <a:xfrm>
            <a:off x="8021505" y="3001023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Inventory</a:t>
            </a:r>
            <a:endParaRPr lang="pt-BR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FFF077-9933-1149-8893-0A84BBEBAB4B}"/>
              </a:ext>
            </a:extLst>
          </p:cNvPr>
          <p:cNvCxnSpPr>
            <a:stCxn id="2" idx="3"/>
            <a:endCxn id="12" idx="1"/>
          </p:cNvCxnSpPr>
          <p:nvPr/>
        </p:nvCxnSpPr>
        <p:spPr>
          <a:xfrm flipV="1">
            <a:off x="2814761" y="3307784"/>
            <a:ext cx="700426" cy="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817F33-5C89-5A47-92FA-51D61A057227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429587" y="3307784"/>
            <a:ext cx="628153" cy="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CBDD8F-4A8B-D940-9B0B-69CBE1CC94C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972140" y="3307784"/>
            <a:ext cx="622852" cy="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175F6-7452-754A-A7E1-EC900267A9D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59752" y="3614108"/>
            <a:ext cx="255188" cy="102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cess 22">
            <a:extLst>
              <a:ext uri="{FF2B5EF4-FFF2-40B4-BE49-F238E27FC236}">
                <a16:creationId xmlns:a16="http://schemas.microsoft.com/office/drawing/2014/main" id="{0C67C382-E87F-B24D-B514-90A794C37000}"/>
              </a:ext>
            </a:extLst>
          </p:cNvPr>
          <p:cNvSpPr/>
          <p:nvPr/>
        </p:nvSpPr>
        <p:spPr>
          <a:xfrm>
            <a:off x="9448019" y="3001023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Shipping</a:t>
            </a:r>
            <a:endParaRPr lang="pt-BR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136C1-5C58-284B-BFD1-83878D500D95}"/>
              </a:ext>
            </a:extLst>
          </p:cNvPr>
          <p:cNvCxnSpPr>
            <a:stCxn id="10" idx="3"/>
          </p:cNvCxnSpPr>
          <p:nvPr/>
        </p:nvCxnSpPr>
        <p:spPr>
          <a:xfrm flipV="1">
            <a:off x="7509392" y="3307347"/>
            <a:ext cx="512113" cy="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A246AA-4AC9-3E45-9E7E-4352E4AA84C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8935905" y="3307347"/>
            <a:ext cx="51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9566DF35-8586-7D4C-ACAE-1E3F501F4CD9}"/>
              </a:ext>
            </a:extLst>
          </p:cNvPr>
          <p:cNvSpPr/>
          <p:nvPr/>
        </p:nvSpPr>
        <p:spPr>
          <a:xfrm>
            <a:off x="8734762" y="4592716"/>
            <a:ext cx="914400" cy="1216152"/>
          </a:xfrm>
          <a:prstGeom prst="can">
            <a:avLst/>
          </a:prstGeom>
          <a:solidFill>
            <a:srgbClr val="513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Database</a:t>
            </a:r>
            <a:endParaRPr lang="pt-BR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31A47E-606B-6044-81DE-108668A0C9F4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>
            <a:off x="3972387" y="3614108"/>
            <a:ext cx="372965" cy="102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>
            <a:extLst>
              <a:ext uri="{FF2B5EF4-FFF2-40B4-BE49-F238E27FC236}">
                <a16:creationId xmlns:a16="http://schemas.microsoft.com/office/drawing/2014/main" id="{BB4C39D8-EA8C-394F-AF61-5ECA67885684}"/>
              </a:ext>
            </a:extLst>
          </p:cNvPr>
          <p:cNvSpPr/>
          <p:nvPr/>
        </p:nvSpPr>
        <p:spPr>
          <a:xfrm>
            <a:off x="958124" y="5533693"/>
            <a:ext cx="1084356" cy="1084356"/>
          </a:xfrm>
          <a:prstGeom prst="cube">
            <a:avLst/>
          </a:prstGeom>
          <a:solidFill>
            <a:srgbClr val="513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Package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8574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Mesmo assim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Podemos </a:t>
            </a:r>
            <a:r>
              <a:rPr lang="en-US" dirty="0" err="1">
                <a:latin typeface="Montserrat Light" panose="00000400000000000000" pitchFamily="2" charset="0"/>
              </a:rPr>
              <a:t>escalar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Múltiplas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instâncias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Podemos </a:t>
            </a:r>
            <a:r>
              <a:rPr lang="en-US" dirty="0" err="1">
                <a:latin typeface="Montserrat Light" panose="00000400000000000000" pitchFamily="2" charset="0"/>
              </a:rPr>
              <a:t>expor</a:t>
            </a:r>
            <a:r>
              <a:rPr lang="en-US" dirty="0">
                <a:latin typeface="Montserrat Light" panose="00000400000000000000" pitchFamily="2" charset="0"/>
              </a:rPr>
              <a:t> APIs </a:t>
            </a:r>
            <a:r>
              <a:rPr lang="en-US" dirty="0" err="1">
                <a:latin typeface="Montserrat Light" panose="00000400000000000000" pitchFamily="2" charset="0"/>
              </a:rPr>
              <a:t>ou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criar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UI </a:t>
            </a:r>
            <a:r>
              <a:rPr lang="en-US" dirty="0" err="1">
                <a:latin typeface="Montserrat Light" panose="00000400000000000000" pitchFamily="2" charset="0"/>
              </a:rPr>
              <a:t>acoplada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arquitetura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amplamente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usada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Eficiente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Mas por que mudar?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4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Monolíticos (Escalados)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8" name="Can 27">
            <a:extLst>
              <a:ext uri="{FF2B5EF4-FFF2-40B4-BE49-F238E27FC236}">
                <a16:creationId xmlns:a16="http://schemas.microsoft.com/office/drawing/2014/main" id="{9566DF35-8586-7D4C-ACAE-1E3F501F4CD9}"/>
              </a:ext>
            </a:extLst>
          </p:cNvPr>
          <p:cNvSpPr/>
          <p:nvPr/>
        </p:nvSpPr>
        <p:spPr>
          <a:xfrm>
            <a:off x="3912396" y="5212478"/>
            <a:ext cx="914400" cy="1216152"/>
          </a:xfrm>
          <a:prstGeom prst="can">
            <a:avLst/>
          </a:prstGeom>
          <a:solidFill>
            <a:srgbClr val="513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Database</a:t>
            </a:r>
            <a:endParaRPr lang="pt-BR" sz="1400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BB4C39D8-EA8C-394F-AF61-5ECA67885684}"/>
              </a:ext>
            </a:extLst>
          </p:cNvPr>
          <p:cNvSpPr/>
          <p:nvPr/>
        </p:nvSpPr>
        <p:spPr>
          <a:xfrm>
            <a:off x="3186333" y="3832114"/>
            <a:ext cx="1084356" cy="1084356"/>
          </a:xfrm>
          <a:prstGeom prst="cube">
            <a:avLst/>
          </a:prstGeom>
          <a:solidFill>
            <a:srgbClr val="5133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Package</a:t>
            </a:r>
            <a:endParaRPr lang="pt-BR" sz="1400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119F8AD-DC59-C84A-9FAC-D1F90BC714AD}"/>
              </a:ext>
            </a:extLst>
          </p:cNvPr>
          <p:cNvSpPr/>
          <p:nvPr/>
        </p:nvSpPr>
        <p:spPr>
          <a:xfrm>
            <a:off x="4459867" y="3832114"/>
            <a:ext cx="1084356" cy="1084356"/>
          </a:xfrm>
          <a:prstGeom prst="cube">
            <a:avLst/>
          </a:prstGeom>
          <a:solidFill>
            <a:srgbClr val="5133B7">
              <a:alpha val="29804"/>
            </a:srgbClr>
          </a:solidFill>
          <a:ln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Package</a:t>
            </a:r>
            <a:endParaRPr lang="pt-BR" sz="1400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B0ABB37-D35F-824C-B269-245CDA41EE71}"/>
              </a:ext>
            </a:extLst>
          </p:cNvPr>
          <p:cNvSpPr/>
          <p:nvPr/>
        </p:nvSpPr>
        <p:spPr>
          <a:xfrm>
            <a:off x="5733401" y="3832114"/>
            <a:ext cx="1084356" cy="1084356"/>
          </a:xfrm>
          <a:prstGeom prst="cube">
            <a:avLst/>
          </a:prstGeom>
          <a:solidFill>
            <a:srgbClr val="5133B7">
              <a:alpha val="29804"/>
            </a:srgbClr>
          </a:solidFill>
          <a:ln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Package</a:t>
            </a:r>
            <a:endParaRPr lang="pt-BR" sz="1400" dirty="0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E0BD101-203C-8244-BD33-5A533E86B551}"/>
              </a:ext>
            </a:extLst>
          </p:cNvPr>
          <p:cNvSpPr/>
          <p:nvPr/>
        </p:nvSpPr>
        <p:spPr>
          <a:xfrm>
            <a:off x="5181599" y="5212478"/>
            <a:ext cx="914400" cy="1216152"/>
          </a:xfrm>
          <a:prstGeom prst="can">
            <a:avLst/>
          </a:prstGeom>
          <a:solidFill>
            <a:srgbClr val="5133B7">
              <a:alpha val="29804"/>
            </a:srgbClr>
          </a:solidFill>
          <a:ln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Database</a:t>
            </a:r>
            <a:endParaRPr lang="pt-B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213BEA-C117-474E-8FE0-A4B8A4DB2D8C}"/>
              </a:ext>
            </a:extLst>
          </p:cNvPr>
          <p:cNvSpPr/>
          <p:nvPr/>
        </p:nvSpPr>
        <p:spPr>
          <a:xfrm>
            <a:off x="2377440" y="2910177"/>
            <a:ext cx="5995283" cy="604300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960853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Prós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Simples de </a:t>
            </a:r>
            <a:r>
              <a:rPr lang="en-US" dirty="0" err="1">
                <a:latin typeface="Montserrat Light" panose="00000400000000000000" pitchFamily="2" charset="0"/>
              </a:rPr>
              <a:t>desenvolver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Mesmo</a:t>
            </a:r>
            <a:r>
              <a:rPr lang="en-US" dirty="0">
                <a:latin typeface="Montserrat Light" panose="00000400000000000000" pitchFamily="2" charset="0"/>
              </a:rPr>
              <a:t> banco, </a:t>
            </a:r>
            <a:r>
              <a:rPr lang="en-US" dirty="0" err="1">
                <a:latin typeface="Montserrat Light" panose="00000400000000000000" pitchFamily="2" charset="0"/>
              </a:rPr>
              <a:t>tecnologia</a:t>
            </a:r>
            <a:r>
              <a:rPr lang="en-US" dirty="0">
                <a:latin typeface="Montserrat Light" panose="00000400000000000000" pitchFamily="2" charset="0"/>
              </a:rPr>
              <a:t>,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Simples para </a:t>
            </a:r>
            <a:r>
              <a:rPr lang="en-US" dirty="0" err="1">
                <a:latin typeface="Montserrat Light" panose="00000400000000000000" pitchFamily="2" charset="0"/>
              </a:rPr>
              <a:t>buildar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Simples para </a:t>
            </a:r>
            <a:r>
              <a:rPr lang="en-US" dirty="0" err="1">
                <a:latin typeface="Montserrat Light" panose="00000400000000000000" pitchFamily="2" charset="0"/>
              </a:rPr>
              <a:t>testar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Simples para </a:t>
            </a:r>
            <a:r>
              <a:rPr lang="en-US" dirty="0" err="1">
                <a:latin typeface="Montserrat Light" panose="00000400000000000000" pitchFamily="2" charset="0"/>
              </a:rPr>
              <a:t>publicar</a:t>
            </a:r>
            <a:r>
              <a:rPr lang="en-US" dirty="0">
                <a:latin typeface="Montserrat Light" panose="00000400000000000000" pitchFamily="2" charset="0"/>
              </a:rPr>
              <a:t> (Deploy)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Simples de </a:t>
            </a:r>
            <a:r>
              <a:rPr lang="en-US" dirty="0" err="1">
                <a:latin typeface="Montserrat Light" panose="00000400000000000000" pitchFamily="2" charset="0"/>
              </a:rPr>
              <a:t>escalar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65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 Medium" panose="00000600000000000000" pitchFamily="2" charset="0"/>
              </a:rPr>
              <a:t>Cons</a:t>
            </a:r>
            <a:endParaRPr lang="pt-BR" b="1" dirty="0">
              <a:latin typeface="Montserrat Medium" panose="000006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Quanto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maior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difícil</a:t>
            </a:r>
            <a:r>
              <a:rPr lang="en-US" dirty="0">
                <a:latin typeface="Montserrat Light" panose="00000400000000000000" pitchFamily="2" charset="0"/>
              </a:rPr>
              <a:t> de ser </a:t>
            </a:r>
            <a:r>
              <a:rPr lang="en-US" dirty="0" err="1">
                <a:latin typeface="Montserrat Light" panose="00000400000000000000" pitchFamily="2" charset="0"/>
              </a:rPr>
              <a:t>produtivo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Novos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membros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demoram</a:t>
            </a:r>
            <a:r>
              <a:rPr lang="en-US" dirty="0">
                <a:latin typeface="Montserrat Light" panose="00000400000000000000" pitchFamily="2" charset="0"/>
              </a:rPr>
              <a:t> a se </a:t>
            </a:r>
            <a:r>
              <a:rPr lang="en-US" dirty="0" err="1">
                <a:latin typeface="Montserrat Light" panose="00000400000000000000" pitchFamily="2" charset="0"/>
              </a:rPr>
              <a:t>familiarizar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Time </a:t>
            </a:r>
            <a:r>
              <a:rPr lang="en-US" dirty="0" err="1">
                <a:latin typeface="Montserrat Light" panose="00000400000000000000" pitchFamily="2" charset="0"/>
              </a:rPr>
              <a:t>fica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grande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Precisa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dividir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os</a:t>
            </a:r>
            <a:r>
              <a:rPr lang="en-US" dirty="0">
                <a:latin typeface="Montserrat Light" panose="00000400000000000000" pitchFamily="2" charset="0"/>
              </a:rPr>
              <a:t> times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Ainda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assim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conseguem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agir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independente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Código </a:t>
            </a:r>
            <a:r>
              <a:rPr lang="en-US" dirty="0" err="1">
                <a:latin typeface="Montserrat Light" panose="00000400000000000000" pitchFamily="2" charset="0"/>
              </a:rPr>
              <a:t>vira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bagunça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Engessa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novas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tecnologias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Visto que </a:t>
            </a:r>
            <a:r>
              <a:rPr lang="en-US" dirty="0" err="1">
                <a:latin typeface="Montserrat Light" panose="00000400000000000000" pitchFamily="2" charset="0"/>
              </a:rPr>
              <a:t>mudanças</a:t>
            </a:r>
            <a:r>
              <a:rPr lang="en-US" dirty="0">
                <a:latin typeface="Montserrat Light" panose="00000400000000000000" pitchFamily="2" charset="0"/>
              </a:rPr>
              <a:t> sempre </a:t>
            </a:r>
            <a:r>
              <a:rPr lang="en-US" dirty="0" err="1">
                <a:latin typeface="Montserrat Light" panose="00000400000000000000" pitchFamily="2" charset="0"/>
              </a:rPr>
              <a:t>causam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dor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Escala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tudo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ou</a:t>
            </a:r>
            <a:r>
              <a:rPr lang="en-US" dirty="0">
                <a:latin typeface="Montserrat Light" panose="00000400000000000000" pitchFamily="2" charset="0"/>
              </a:rPr>
              <a:t> nada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Black Friday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Quanto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maior</a:t>
            </a:r>
            <a:r>
              <a:rPr lang="en-US" dirty="0">
                <a:latin typeface="Montserrat Light" panose="00000400000000000000" pitchFamily="2" charset="0"/>
              </a:rPr>
              <a:t> o App </a:t>
            </a: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recurso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usa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demora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pra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subir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Banco de dados </a:t>
            </a:r>
            <a:r>
              <a:rPr lang="en-US" dirty="0" err="1">
                <a:latin typeface="Montserrat Light" panose="00000400000000000000" pitchFamily="2" charset="0"/>
              </a:rPr>
              <a:t>cresce</a:t>
            </a:r>
            <a:r>
              <a:rPr lang="en-US" dirty="0">
                <a:latin typeface="Montserrat Light" panose="00000400000000000000" pitchFamily="2" charset="0"/>
              </a:rPr>
              <a:t> junto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e DDD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DDD e </a:t>
            </a:r>
            <a:r>
              <a:rPr lang="pt-BR" b="1" dirty="0" err="1">
                <a:latin typeface="Montserrat Medium" panose="00000600000000000000" pitchFamily="2" charset="0"/>
              </a:rPr>
              <a:t>Microsserviços</a:t>
            </a:r>
            <a:endParaRPr lang="pt-BR" b="1" dirty="0">
              <a:latin typeface="Montserrat Medium" panose="000006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Podemos </a:t>
            </a:r>
            <a:r>
              <a:rPr lang="en-US" dirty="0" err="1">
                <a:latin typeface="Montserrat Light" panose="00000400000000000000" pitchFamily="2" charset="0"/>
              </a:rPr>
              <a:t>correlacionar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Domínio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See </a:t>
            </a:r>
            <a:r>
              <a:rPr lang="en-US" dirty="0" err="1">
                <a:latin typeface="Montserrat Light" panose="00000400000000000000" pitchFamily="2" charset="0"/>
              </a:rPr>
              <a:t>refere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todo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Sub-</a:t>
            </a:r>
            <a:r>
              <a:rPr lang="en-US" dirty="0" err="1">
                <a:latin typeface="Montserrat Light" panose="00000400000000000000" pitchFamily="2" charset="0"/>
              </a:rPr>
              <a:t>domínio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Uma </a:t>
            </a:r>
            <a:r>
              <a:rPr lang="en-US" dirty="0" err="1">
                <a:latin typeface="Montserrat Light" panose="00000400000000000000" pitchFamily="2" charset="0"/>
              </a:rPr>
              <a:t>parte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domínio</a:t>
            </a:r>
            <a:endParaRPr lang="en-US" dirty="0">
              <a:latin typeface="Montserrat Light" panose="00000400000000000000" pitchFamily="2" charset="0"/>
            </a:endParaRPr>
          </a:p>
          <a:p>
            <a:pPr marL="1200150" lvl="2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Usuário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Pedido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Produto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Inventário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Contexto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delimitado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Capacidade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negócio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Um </a:t>
            </a:r>
            <a:r>
              <a:rPr lang="en-US" dirty="0" err="1">
                <a:latin typeface="Montserrat Light" panose="00000400000000000000" pitchFamily="2" charset="0"/>
              </a:rPr>
              <a:t>bom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candidato</a:t>
            </a:r>
            <a:r>
              <a:rPr lang="en-US" dirty="0">
                <a:latin typeface="Montserrat Light" panose="00000400000000000000" pitchFamily="2" charset="0"/>
              </a:rPr>
              <a:t> a um </a:t>
            </a:r>
            <a:r>
              <a:rPr lang="en-US" dirty="0" err="1">
                <a:latin typeface="Montserrat Light" panose="00000400000000000000" pitchFamily="2" charset="0"/>
              </a:rPr>
              <a:t>microsserviço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7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6" name="Process 35">
            <a:extLst>
              <a:ext uri="{FF2B5EF4-FFF2-40B4-BE49-F238E27FC236}">
                <a16:creationId xmlns:a16="http://schemas.microsoft.com/office/drawing/2014/main" id="{E27AB71A-8432-2E47-B812-6B9D940A4B10}"/>
              </a:ext>
            </a:extLst>
          </p:cNvPr>
          <p:cNvSpPr/>
          <p:nvPr/>
        </p:nvSpPr>
        <p:spPr>
          <a:xfrm>
            <a:off x="1734709" y="2657223"/>
            <a:ext cx="1268364" cy="116064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Process 1">
            <a:extLst>
              <a:ext uri="{FF2B5EF4-FFF2-40B4-BE49-F238E27FC236}">
                <a16:creationId xmlns:a16="http://schemas.microsoft.com/office/drawing/2014/main" id="{135826C6-F3FA-834A-8B6E-1958B06FFFC3}"/>
              </a:ext>
            </a:extLst>
          </p:cNvPr>
          <p:cNvSpPr/>
          <p:nvPr/>
        </p:nvSpPr>
        <p:spPr>
          <a:xfrm>
            <a:off x="1900361" y="3001897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User</a:t>
            </a:r>
            <a:endParaRPr lang="pt-BR" sz="1400" dirty="0"/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9566DF35-8586-7D4C-ACAE-1E3F501F4CD9}"/>
              </a:ext>
            </a:extLst>
          </p:cNvPr>
          <p:cNvSpPr/>
          <p:nvPr/>
        </p:nvSpPr>
        <p:spPr>
          <a:xfrm>
            <a:off x="2684382" y="3623072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78B8D212-580D-0749-9743-27BE3771D28B}"/>
              </a:ext>
            </a:extLst>
          </p:cNvPr>
          <p:cNvSpPr/>
          <p:nvPr/>
        </p:nvSpPr>
        <p:spPr>
          <a:xfrm>
            <a:off x="3332176" y="2657223"/>
            <a:ext cx="1268364" cy="13646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B2F864E0-57DE-0F49-89F9-76157CEDA24E}"/>
              </a:ext>
            </a:extLst>
          </p:cNvPr>
          <p:cNvSpPr/>
          <p:nvPr/>
        </p:nvSpPr>
        <p:spPr>
          <a:xfrm>
            <a:off x="3515187" y="3001460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Shopping</a:t>
            </a:r>
          </a:p>
          <a:p>
            <a:pPr algn="ctr"/>
            <a:r>
              <a:rPr lang="pt-BR" sz="1400" dirty="0" err="1"/>
              <a:t>Cart</a:t>
            </a:r>
            <a:endParaRPr lang="pt-BR" sz="1400" dirty="0"/>
          </a:p>
        </p:txBody>
      </p:sp>
      <p:sp>
        <p:nvSpPr>
          <p:cNvPr id="26" name="Process 25">
            <a:extLst>
              <a:ext uri="{FF2B5EF4-FFF2-40B4-BE49-F238E27FC236}">
                <a16:creationId xmlns:a16="http://schemas.microsoft.com/office/drawing/2014/main" id="{51AFE491-8C49-0A45-97AB-96C05542CA59}"/>
              </a:ext>
            </a:extLst>
          </p:cNvPr>
          <p:cNvSpPr/>
          <p:nvPr/>
        </p:nvSpPr>
        <p:spPr>
          <a:xfrm>
            <a:off x="4600540" y="4792355"/>
            <a:ext cx="1268364" cy="101914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73EE3792-7085-314F-AA87-DF6FF62BA3B3}"/>
              </a:ext>
            </a:extLst>
          </p:cNvPr>
          <p:cNvSpPr/>
          <p:nvPr/>
        </p:nvSpPr>
        <p:spPr>
          <a:xfrm>
            <a:off x="4753554" y="4996255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Product</a:t>
            </a:r>
            <a:endParaRPr lang="pt-BR" sz="1400" dirty="0"/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2AA5A77F-8693-9241-80E7-54E5FE4C79A2}"/>
              </a:ext>
            </a:extLst>
          </p:cNvPr>
          <p:cNvSpPr/>
          <p:nvPr/>
        </p:nvSpPr>
        <p:spPr>
          <a:xfrm>
            <a:off x="4869428" y="2798726"/>
            <a:ext cx="2835386" cy="101914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CBDD8F-4A8B-D940-9B0B-69CBE1CC94C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972140" y="3307784"/>
            <a:ext cx="622852" cy="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cess 8">
            <a:extLst>
              <a:ext uri="{FF2B5EF4-FFF2-40B4-BE49-F238E27FC236}">
                <a16:creationId xmlns:a16="http://schemas.microsoft.com/office/drawing/2014/main" id="{0577EF07-BA15-7146-99CC-A83975B8DC1E}"/>
              </a:ext>
            </a:extLst>
          </p:cNvPr>
          <p:cNvSpPr/>
          <p:nvPr/>
        </p:nvSpPr>
        <p:spPr>
          <a:xfrm>
            <a:off x="5057740" y="3001897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</a:t>
            </a:r>
            <a:endParaRPr lang="pt-BR" sz="1400" dirty="0"/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4BC0A6C7-3053-FC44-89D0-CDDF58FBC217}"/>
              </a:ext>
            </a:extLst>
          </p:cNvPr>
          <p:cNvSpPr/>
          <p:nvPr/>
        </p:nvSpPr>
        <p:spPr>
          <a:xfrm>
            <a:off x="6594992" y="3001460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Invoice</a:t>
            </a:r>
            <a:endParaRPr lang="pt-BR" sz="1400" dirty="0"/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73A8F1E0-494B-E640-9E41-F3837612B7F4}"/>
              </a:ext>
            </a:extLst>
          </p:cNvPr>
          <p:cNvSpPr/>
          <p:nvPr/>
        </p:nvSpPr>
        <p:spPr>
          <a:xfrm>
            <a:off x="7817263" y="2798726"/>
            <a:ext cx="2835386" cy="101914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6B66CCEA-EEDA-AB49-983F-9C339C932BF0}"/>
              </a:ext>
            </a:extLst>
          </p:cNvPr>
          <p:cNvSpPr/>
          <p:nvPr/>
        </p:nvSpPr>
        <p:spPr>
          <a:xfrm>
            <a:off x="8021505" y="3001023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Inventory</a:t>
            </a:r>
            <a:endParaRPr lang="pt-BR" sz="1400" dirty="0"/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0C67C382-E87F-B24D-B514-90A794C37000}"/>
              </a:ext>
            </a:extLst>
          </p:cNvPr>
          <p:cNvSpPr/>
          <p:nvPr/>
        </p:nvSpPr>
        <p:spPr>
          <a:xfrm>
            <a:off x="9448019" y="3001023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Shipping</a:t>
            </a:r>
            <a:endParaRPr lang="pt-BR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A246AA-4AC9-3E45-9E7E-4352E4AA84C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8935905" y="3307347"/>
            <a:ext cx="51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>
            <a:extLst>
              <a:ext uri="{FF2B5EF4-FFF2-40B4-BE49-F238E27FC236}">
                <a16:creationId xmlns:a16="http://schemas.microsoft.com/office/drawing/2014/main" id="{3FF96101-C5EE-7F47-A727-6D60C0CF26BE}"/>
              </a:ext>
            </a:extLst>
          </p:cNvPr>
          <p:cNvSpPr/>
          <p:nvPr/>
        </p:nvSpPr>
        <p:spPr>
          <a:xfrm>
            <a:off x="5573853" y="5622528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2061955F-0FD9-064A-96B6-87E43EBF8D94}"/>
              </a:ext>
            </a:extLst>
          </p:cNvPr>
          <p:cNvSpPr/>
          <p:nvPr/>
        </p:nvSpPr>
        <p:spPr>
          <a:xfrm>
            <a:off x="4242163" y="3645683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4043D36C-AE88-D74F-8DE6-10D5B8664EFB}"/>
              </a:ext>
            </a:extLst>
          </p:cNvPr>
          <p:cNvSpPr/>
          <p:nvPr/>
        </p:nvSpPr>
        <p:spPr>
          <a:xfrm>
            <a:off x="7272197" y="3559675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FD18FF3-90F3-DD4D-B4E4-C7601CA8E507}"/>
              </a:ext>
            </a:extLst>
          </p:cNvPr>
          <p:cNvSpPr/>
          <p:nvPr/>
        </p:nvSpPr>
        <p:spPr>
          <a:xfrm>
            <a:off x="10301838" y="3559675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7815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balta.io</a:t>
            </a:r>
            <a:endParaRPr lang="en-US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endParaRPr lang="pt-BR" sz="6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e DDD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Dependências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microsserviços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devem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agir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independentemente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Porém</a:t>
            </a:r>
            <a:r>
              <a:rPr lang="en-US" dirty="0">
                <a:latin typeface="Montserrat Light" panose="00000400000000000000" pitchFamily="2" charset="0"/>
              </a:rPr>
              <a:t>, um </a:t>
            </a:r>
            <a:r>
              <a:rPr lang="en-US" dirty="0" err="1">
                <a:latin typeface="Montserrat Light" panose="00000400000000000000" pitchFamily="2" charset="0"/>
              </a:rPr>
              <a:t>pedido</a:t>
            </a:r>
            <a:r>
              <a:rPr lang="en-US" dirty="0">
                <a:latin typeface="Montserrat Light" panose="00000400000000000000" pitchFamily="2" charset="0"/>
              </a:rPr>
              <a:t> “</a:t>
            </a:r>
            <a:r>
              <a:rPr lang="en-US" dirty="0" err="1">
                <a:latin typeface="Montserrat Light" panose="00000400000000000000" pitchFamily="2" charset="0"/>
              </a:rPr>
              <a:t>pertence</a:t>
            </a:r>
            <a:r>
              <a:rPr lang="en-US" dirty="0">
                <a:latin typeface="Montserrat Light" panose="00000400000000000000" pitchFamily="2" charset="0"/>
              </a:rPr>
              <a:t>” a um </a:t>
            </a:r>
            <a:r>
              <a:rPr lang="en-US" dirty="0" err="1">
                <a:latin typeface="Montserrat Light" panose="00000400000000000000" pitchFamily="2" charset="0"/>
              </a:rPr>
              <a:t>usuário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 DDD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abordagem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replicação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entidade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Com </a:t>
            </a:r>
            <a:r>
              <a:rPr lang="en-US" dirty="0" err="1">
                <a:latin typeface="Montserrat Light" panose="00000400000000000000" pitchFamily="2" charset="0"/>
              </a:rPr>
              <a:t>entidades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separadas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podemos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especializá</a:t>
            </a:r>
            <a:r>
              <a:rPr lang="en-US" dirty="0">
                <a:latin typeface="Montserrat Light" panose="00000400000000000000" pitchFamily="2" charset="0"/>
              </a:rPr>
              <a:t>-las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Usuário</a:t>
            </a:r>
            <a:r>
              <a:rPr lang="en-US" dirty="0">
                <a:latin typeface="Montserrat Light" panose="00000400000000000000" pitchFamily="2" charset="0"/>
              </a:rPr>
              <a:t> no </a:t>
            </a:r>
            <a:r>
              <a:rPr lang="en-US" dirty="0" err="1">
                <a:latin typeface="Montserrat Light" panose="00000400000000000000" pitchFamily="2" charset="0"/>
              </a:rPr>
              <a:t>contexto</a:t>
            </a:r>
            <a:r>
              <a:rPr lang="en-US" dirty="0">
                <a:latin typeface="Montserrat Light" panose="00000400000000000000" pitchFamily="2" charset="0"/>
              </a:rPr>
              <a:t> User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foto</a:t>
            </a:r>
            <a:r>
              <a:rPr lang="en-US" dirty="0">
                <a:latin typeface="Montserrat Light" panose="00000400000000000000" pitchFamily="2" charset="0"/>
              </a:rPr>
              <a:t>, redes </a:t>
            </a:r>
            <a:r>
              <a:rPr lang="en-US" dirty="0" err="1">
                <a:latin typeface="Montserrat Light" panose="00000400000000000000" pitchFamily="2" charset="0"/>
              </a:rPr>
              <a:t>sociais</a:t>
            </a:r>
            <a:r>
              <a:rPr lang="en-US" dirty="0">
                <a:latin typeface="Montserrat Light" panose="00000400000000000000" pitchFamily="2" charset="0"/>
              </a:rPr>
              <a:t>, no Order </a:t>
            </a:r>
            <a:r>
              <a:rPr lang="en-US" dirty="0" err="1">
                <a:latin typeface="Montserrat Light" panose="00000400000000000000" pitchFamily="2" charset="0"/>
              </a:rPr>
              <a:t>só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o E-mail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r>
              <a:rPr lang="en-US" sz="2800" b="1" i="1" dirty="0">
                <a:latin typeface="Montserrat Light" panose="00000400000000000000" pitchFamily="2" charset="0"/>
              </a:rPr>
              <a:t>Podemos </a:t>
            </a:r>
            <a:r>
              <a:rPr lang="en-US" sz="2800" b="1" i="1" dirty="0" err="1">
                <a:latin typeface="Montserrat Light" panose="00000400000000000000" pitchFamily="2" charset="0"/>
              </a:rPr>
              <a:t>ter</a:t>
            </a:r>
            <a:r>
              <a:rPr lang="en-US" sz="2800" b="1" i="1" dirty="0">
                <a:latin typeface="Montserrat Light" panose="00000400000000000000" pitchFamily="2" charset="0"/>
              </a:rPr>
              <a:t> </a:t>
            </a:r>
            <a:r>
              <a:rPr lang="en-US" sz="2800" b="1" i="1" dirty="0" err="1">
                <a:latin typeface="Montserrat Light" panose="00000400000000000000" pitchFamily="2" charset="0"/>
              </a:rPr>
              <a:t>entidades</a:t>
            </a:r>
            <a:r>
              <a:rPr lang="en-US" sz="2800" b="1" i="1" dirty="0">
                <a:latin typeface="Montserrat Light" panose="00000400000000000000" pitchFamily="2" charset="0"/>
              </a:rPr>
              <a:t> com </a:t>
            </a:r>
            <a:r>
              <a:rPr lang="en-US" sz="2800" b="1" i="1" dirty="0" err="1">
                <a:latin typeface="Montserrat Light" panose="00000400000000000000" pitchFamily="2" charset="0"/>
              </a:rPr>
              <a:t>mesmo</a:t>
            </a:r>
            <a:r>
              <a:rPr lang="en-US" sz="2800" b="1" i="1" dirty="0">
                <a:latin typeface="Montserrat Light" panose="00000400000000000000" pitchFamily="2" charset="0"/>
              </a:rPr>
              <a:t> </a:t>
            </a:r>
            <a:r>
              <a:rPr lang="en-US" sz="2800" b="1" i="1" dirty="0" err="1">
                <a:latin typeface="Montserrat Light" panose="00000400000000000000" pitchFamily="2" charset="0"/>
              </a:rPr>
              <a:t>nome</a:t>
            </a:r>
            <a:r>
              <a:rPr lang="en-US" sz="2800" b="1" i="1" dirty="0">
                <a:latin typeface="Montserrat Light" panose="00000400000000000000" pitchFamily="2" charset="0"/>
              </a:rPr>
              <a:t>, </a:t>
            </a:r>
            <a:r>
              <a:rPr lang="en-US" sz="2800" b="1" i="1" dirty="0" err="1">
                <a:latin typeface="Montserrat Light" panose="00000400000000000000" pitchFamily="2" charset="0"/>
              </a:rPr>
              <a:t>em</a:t>
            </a:r>
            <a:r>
              <a:rPr lang="en-US" sz="2800" b="1" i="1" dirty="0">
                <a:latin typeface="Montserrat Light" panose="00000400000000000000" pitchFamily="2" charset="0"/>
              </a:rPr>
              <a:t> </a:t>
            </a:r>
            <a:r>
              <a:rPr lang="en-US" sz="2800" b="1" i="1" dirty="0" err="1">
                <a:latin typeface="Montserrat Light" panose="00000400000000000000" pitchFamily="2" charset="0"/>
              </a:rPr>
              <a:t>contextos</a:t>
            </a:r>
            <a:r>
              <a:rPr lang="en-US" sz="2800" b="1" i="1" dirty="0">
                <a:latin typeface="Montserrat Light" panose="00000400000000000000" pitchFamily="2" charset="0"/>
              </a:rPr>
              <a:t> </a:t>
            </a:r>
            <a:r>
              <a:rPr lang="en-US" sz="2800" b="1" i="1" dirty="0" err="1">
                <a:latin typeface="Montserrat Light" panose="00000400000000000000" pitchFamily="2" charset="0"/>
              </a:rPr>
              <a:t>diferentes</a:t>
            </a:r>
            <a:r>
              <a:rPr lang="en-US" sz="2800" b="1" i="1" dirty="0">
                <a:latin typeface="Montserrat Light" panose="00000400000000000000" pitchFamily="2" charset="0"/>
              </a:rPr>
              <a:t>, com </a:t>
            </a:r>
            <a:r>
              <a:rPr lang="en-US" sz="2800" b="1" i="1" dirty="0" err="1">
                <a:latin typeface="Montserrat Light" panose="00000400000000000000" pitchFamily="2" charset="0"/>
              </a:rPr>
              <a:t>significados</a:t>
            </a:r>
            <a:r>
              <a:rPr lang="en-US" sz="2800" b="1" i="1" dirty="0">
                <a:latin typeface="Montserrat Light" panose="00000400000000000000" pitchFamily="2" charset="0"/>
              </a:rPr>
              <a:t> </a:t>
            </a:r>
            <a:r>
              <a:rPr lang="en-US" sz="2800" b="1" i="1" dirty="0" err="1">
                <a:latin typeface="Montserrat Light" panose="00000400000000000000" pitchFamily="2" charset="0"/>
              </a:rPr>
              <a:t>diferentes</a:t>
            </a:r>
            <a:r>
              <a:rPr lang="en-US" sz="2800" b="1" i="1" dirty="0">
                <a:latin typeface="Montserrat Light" panose="000004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67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6" name="Process 35">
            <a:extLst>
              <a:ext uri="{FF2B5EF4-FFF2-40B4-BE49-F238E27FC236}">
                <a16:creationId xmlns:a16="http://schemas.microsoft.com/office/drawing/2014/main" id="{E27AB71A-8432-2E47-B812-6B9D940A4B10}"/>
              </a:ext>
            </a:extLst>
          </p:cNvPr>
          <p:cNvSpPr/>
          <p:nvPr/>
        </p:nvSpPr>
        <p:spPr>
          <a:xfrm>
            <a:off x="530264" y="2688361"/>
            <a:ext cx="1268364" cy="116064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Process 1">
            <a:extLst>
              <a:ext uri="{FF2B5EF4-FFF2-40B4-BE49-F238E27FC236}">
                <a16:creationId xmlns:a16="http://schemas.microsoft.com/office/drawing/2014/main" id="{135826C6-F3FA-834A-8B6E-1958B06FFFC3}"/>
              </a:ext>
            </a:extLst>
          </p:cNvPr>
          <p:cNvSpPr/>
          <p:nvPr/>
        </p:nvSpPr>
        <p:spPr>
          <a:xfrm>
            <a:off x="695916" y="3033035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User</a:t>
            </a:r>
            <a:endParaRPr lang="pt-BR" sz="1400" dirty="0"/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9566DF35-8586-7D4C-ACAE-1E3F501F4CD9}"/>
              </a:ext>
            </a:extLst>
          </p:cNvPr>
          <p:cNvSpPr/>
          <p:nvPr/>
        </p:nvSpPr>
        <p:spPr>
          <a:xfrm>
            <a:off x="1479937" y="3654210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78B8D212-580D-0749-9743-27BE3771D28B}"/>
              </a:ext>
            </a:extLst>
          </p:cNvPr>
          <p:cNvSpPr/>
          <p:nvPr/>
        </p:nvSpPr>
        <p:spPr>
          <a:xfrm>
            <a:off x="2652447" y="2657223"/>
            <a:ext cx="1948093" cy="13646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B2F864E0-57DE-0F49-89F9-76157CEDA24E}"/>
              </a:ext>
            </a:extLst>
          </p:cNvPr>
          <p:cNvSpPr/>
          <p:nvPr/>
        </p:nvSpPr>
        <p:spPr>
          <a:xfrm>
            <a:off x="3515187" y="3001460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Shopping</a:t>
            </a:r>
          </a:p>
          <a:p>
            <a:pPr algn="ctr"/>
            <a:r>
              <a:rPr lang="pt-BR" sz="1400" dirty="0" err="1"/>
              <a:t>Cart</a:t>
            </a:r>
            <a:endParaRPr lang="pt-BR" sz="1400" dirty="0"/>
          </a:p>
        </p:txBody>
      </p:sp>
      <p:sp>
        <p:nvSpPr>
          <p:cNvPr id="26" name="Process 25">
            <a:extLst>
              <a:ext uri="{FF2B5EF4-FFF2-40B4-BE49-F238E27FC236}">
                <a16:creationId xmlns:a16="http://schemas.microsoft.com/office/drawing/2014/main" id="{51AFE491-8C49-0A45-97AB-96C05542CA59}"/>
              </a:ext>
            </a:extLst>
          </p:cNvPr>
          <p:cNvSpPr/>
          <p:nvPr/>
        </p:nvSpPr>
        <p:spPr>
          <a:xfrm>
            <a:off x="4600540" y="4792355"/>
            <a:ext cx="1268364" cy="101914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73EE3792-7085-314F-AA87-DF6FF62BA3B3}"/>
              </a:ext>
            </a:extLst>
          </p:cNvPr>
          <p:cNvSpPr/>
          <p:nvPr/>
        </p:nvSpPr>
        <p:spPr>
          <a:xfrm>
            <a:off x="4753554" y="4996255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Product</a:t>
            </a:r>
            <a:endParaRPr lang="pt-BR" sz="1400" dirty="0"/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2AA5A77F-8693-9241-80E7-54E5FE4C79A2}"/>
              </a:ext>
            </a:extLst>
          </p:cNvPr>
          <p:cNvSpPr/>
          <p:nvPr/>
        </p:nvSpPr>
        <p:spPr>
          <a:xfrm>
            <a:off x="4869428" y="2798725"/>
            <a:ext cx="2835386" cy="160629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CBDD8F-4A8B-D940-9B0B-69CBE1CC94C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972140" y="3307784"/>
            <a:ext cx="622852" cy="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cess 8">
            <a:extLst>
              <a:ext uri="{FF2B5EF4-FFF2-40B4-BE49-F238E27FC236}">
                <a16:creationId xmlns:a16="http://schemas.microsoft.com/office/drawing/2014/main" id="{0577EF07-BA15-7146-99CC-A83975B8DC1E}"/>
              </a:ext>
            </a:extLst>
          </p:cNvPr>
          <p:cNvSpPr/>
          <p:nvPr/>
        </p:nvSpPr>
        <p:spPr>
          <a:xfrm>
            <a:off x="5057740" y="3001897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</a:t>
            </a:r>
            <a:endParaRPr lang="pt-BR" sz="1400" dirty="0"/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4BC0A6C7-3053-FC44-89D0-CDDF58FBC217}"/>
              </a:ext>
            </a:extLst>
          </p:cNvPr>
          <p:cNvSpPr/>
          <p:nvPr/>
        </p:nvSpPr>
        <p:spPr>
          <a:xfrm>
            <a:off x="6594992" y="3001460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Invoice</a:t>
            </a:r>
            <a:endParaRPr lang="pt-BR" sz="1400" dirty="0"/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73A8F1E0-494B-E640-9E41-F3837612B7F4}"/>
              </a:ext>
            </a:extLst>
          </p:cNvPr>
          <p:cNvSpPr/>
          <p:nvPr/>
        </p:nvSpPr>
        <p:spPr>
          <a:xfrm>
            <a:off x="8958888" y="2792589"/>
            <a:ext cx="2835386" cy="101914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6B66CCEA-EEDA-AB49-983F-9C339C932BF0}"/>
              </a:ext>
            </a:extLst>
          </p:cNvPr>
          <p:cNvSpPr/>
          <p:nvPr/>
        </p:nvSpPr>
        <p:spPr>
          <a:xfrm>
            <a:off x="9163130" y="2994886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Inventory</a:t>
            </a:r>
            <a:endParaRPr lang="pt-BR" sz="1400" dirty="0"/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0C67C382-E87F-B24D-B514-90A794C37000}"/>
              </a:ext>
            </a:extLst>
          </p:cNvPr>
          <p:cNvSpPr/>
          <p:nvPr/>
        </p:nvSpPr>
        <p:spPr>
          <a:xfrm>
            <a:off x="10589644" y="2994886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Shipping</a:t>
            </a:r>
            <a:endParaRPr lang="pt-BR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A246AA-4AC9-3E45-9E7E-4352E4AA84C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10077530" y="3301210"/>
            <a:ext cx="51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>
            <a:extLst>
              <a:ext uri="{FF2B5EF4-FFF2-40B4-BE49-F238E27FC236}">
                <a16:creationId xmlns:a16="http://schemas.microsoft.com/office/drawing/2014/main" id="{3FF96101-C5EE-7F47-A727-6D60C0CF26BE}"/>
              </a:ext>
            </a:extLst>
          </p:cNvPr>
          <p:cNvSpPr/>
          <p:nvPr/>
        </p:nvSpPr>
        <p:spPr>
          <a:xfrm>
            <a:off x="5573853" y="5622528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2061955F-0FD9-064A-96B6-87E43EBF8D94}"/>
              </a:ext>
            </a:extLst>
          </p:cNvPr>
          <p:cNvSpPr/>
          <p:nvPr/>
        </p:nvSpPr>
        <p:spPr>
          <a:xfrm>
            <a:off x="4242163" y="3645683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4043D36C-AE88-D74F-8DE6-10D5B8664EFB}"/>
              </a:ext>
            </a:extLst>
          </p:cNvPr>
          <p:cNvSpPr/>
          <p:nvPr/>
        </p:nvSpPr>
        <p:spPr>
          <a:xfrm>
            <a:off x="7398287" y="4172509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FD18FF3-90F3-DD4D-B4E4-C7601CA8E507}"/>
              </a:ext>
            </a:extLst>
          </p:cNvPr>
          <p:cNvSpPr/>
          <p:nvPr/>
        </p:nvSpPr>
        <p:spPr>
          <a:xfrm>
            <a:off x="11443463" y="3553538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1A502C91-2D0D-294F-810E-E4F7BC7743CA}"/>
              </a:ext>
            </a:extLst>
          </p:cNvPr>
          <p:cNvSpPr/>
          <p:nvPr/>
        </p:nvSpPr>
        <p:spPr>
          <a:xfrm>
            <a:off x="2800149" y="3138574"/>
            <a:ext cx="505105" cy="338420"/>
          </a:xfrm>
          <a:prstGeom prst="flowChartProcess">
            <a:avLst/>
          </a:prstGeom>
          <a:solidFill>
            <a:srgbClr val="FE5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User</a:t>
            </a:r>
            <a:endParaRPr lang="pt-BR" sz="1100" dirty="0"/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F98BB25B-0A9C-7744-9D95-2CE7E7040C03}"/>
              </a:ext>
            </a:extLst>
          </p:cNvPr>
          <p:cNvSpPr/>
          <p:nvPr/>
        </p:nvSpPr>
        <p:spPr>
          <a:xfrm>
            <a:off x="5268401" y="3941499"/>
            <a:ext cx="505105" cy="338420"/>
          </a:xfrm>
          <a:prstGeom prst="flowChartProcess">
            <a:avLst/>
          </a:prstGeom>
          <a:solidFill>
            <a:srgbClr val="FE5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User</a:t>
            </a:r>
            <a:endParaRPr lang="pt-BR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95BE1-AB87-2B45-A3A6-83E154179EED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H="1" flipV="1">
            <a:off x="5514940" y="3614545"/>
            <a:ext cx="6014" cy="32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C6E9FF-57C3-AE4D-98F1-67F38AAEA40B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305254" y="3307784"/>
            <a:ext cx="209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01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e cultura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Impacto na organização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Um time por sub-</a:t>
            </a:r>
            <a:r>
              <a:rPr lang="en-US" dirty="0" err="1">
                <a:latin typeface="Montserrat Light" panose="00000400000000000000" pitchFamily="2" charset="0"/>
              </a:rPr>
              <a:t>domínio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focado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coisa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especialista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Tamanho</a:t>
            </a:r>
            <a:r>
              <a:rPr lang="en-US" dirty="0">
                <a:latin typeface="Montserrat Light" panose="00000400000000000000" pitchFamily="2" charset="0"/>
              </a:rPr>
              <a:t> do time varia de </a:t>
            </a:r>
            <a:r>
              <a:rPr lang="en-US" dirty="0" err="1">
                <a:latin typeface="Montserrat Light" panose="00000400000000000000" pitchFamily="2" charset="0"/>
              </a:rPr>
              <a:t>acordo</a:t>
            </a:r>
            <a:r>
              <a:rPr lang="en-US" dirty="0">
                <a:latin typeface="Montserrat Light" panose="00000400000000000000" pitchFamily="2" charset="0"/>
              </a:rPr>
              <a:t> com o </a:t>
            </a:r>
            <a:r>
              <a:rPr lang="en-US" dirty="0" err="1">
                <a:latin typeface="Montserrat Light" panose="00000400000000000000" pitchFamily="2" charset="0"/>
              </a:rPr>
              <a:t>tamanho</a:t>
            </a:r>
            <a:r>
              <a:rPr lang="en-US" dirty="0">
                <a:latin typeface="Montserrat Light" panose="00000400000000000000" pitchFamily="2" charset="0"/>
              </a:rPr>
              <a:t> do sub-</a:t>
            </a:r>
            <a:r>
              <a:rPr lang="en-US" dirty="0" err="1">
                <a:latin typeface="Montserrat Light" panose="00000400000000000000" pitchFamily="2" charset="0"/>
              </a:rPr>
              <a:t>domínio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Responsável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pelo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ciclo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vida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completo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Desenvolvimento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ao</a:t>
            </a:r>
            <a:r>
              <a:rPr lang="en-US" dirty="0">
                <a:latin typeface="Montserrat Light" panose="00000400000000000000" pitchFamily="2" charset="0"/>
              </a:rPr>
              <a:t> deploy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Agile e DevOps </a:t>
            </a:r>
            <a:r>
              <a:rPr lang="en-US" dirty="0" err="1">
                <a:latin typeface="Montserrat Light" panose="00000400000000000000" pitchFamily="2" charset="0"/>
              </a:rPr>
              <a:t>são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fundamentais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dispensa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pessoa</a:t>
            </a:r>
            <a:r>
              <a:rPr lang="en-US" dirty="0">
                <a:latin typeface="Montserrat Light" panose="00000400000000000000" pitchFamily="2" charset="0"/>
              </a:rPr>
              <a:t> para </a:t>
            </a:r>
            <a:r>
              <a:rPr lang="en-US" dirty="0" err="1">
                <a:latin typeface="Montserrat Light" panose="00000400000000000000" pitchFamily="2" charset="0"/>
              </a:rPr>
              <a:t>cuidar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tudo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Orquestração</a:t>
            </a:r>
            <a:r>
              <a:rPr lang="en-US" dirty="0">
                <a:latin typeface="Montserrat Light" panose="00000400000000000000" pitchFamily="2" charset="0"/>
              </a:rPr>
              <a:t> dos times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Cada</a:t>
            </a:r>
            <a:r>
              <a:rPr lang="en-US" dirty="0">
                <a:latin typeface="Montserrat Light" panose="00000400000000000000" pitchFamily="2" charset="0"/>
              </a:rPr>
              <a:t> time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seu</a:t>
            </a:r>
            <a:r>
              <a:rPr lang="en-US" dirty="0">
                <a:latin typeface="Montserrat Light" panose="00000400000000000000" pitchFamily="2" charset="0"/>
              </a:rPr>
              <a:t> wiki, codebase e </a:t>
            </a:r>
            <a:r>
              <a:rPr lang="en-US" dirty="0" err="1">
                <a:latin typeface="Montserrat Light" panose="00000400000000000000" pitchFamily="2" charset="0"/>
              </a:rPr>
              <a:t>etc</a:t>
            </a:r>
            <a:r>
              <a:rPr lang="en-US" dirty="0">
                <a:latin typeface="Montserrat Light" panose="00000400000000000000" pitchFamily="2" charset="0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Versionamento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muito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importante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0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e dados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Armazenamento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Monolítico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fica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tudo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um banco, </a:t>
            </a:r>
            <a:r>
              <a:rPr lang="en-US" dirty="0" err="1">
                <a:latin typeface="Montserrat Light" panose="00000400000000000000" pitchFamily="2" charset="0"/>
              </a:rPr>
              <a:t>microsserviços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não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Armazenamento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independente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Cada</a:t>
            </a:r>
            <a:r>
              <a:rPr lang="en-US" dirty="0">
                <a:latin typeface="Montserrat Light" panose="00000400000000000000" pitchFamily="2" charset="0"/>
              </a:rPr>
              <a:t> um com </a:t>
            </a:r>
            <a:r>
              <a:rPr lang="en-US" dirty="0" err="1">
                <a:latin typeface="Montserrat Light" panose="00000400000000000000" pitchFamily="2" charset="0"/>
              </a:rPr>
              <a:t>suas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necessidades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NoSQL, </a:t>
            </a:r>
            <a:r>
              <a:rPr lang="en-US" dirty="0" err="1">
                <a:latin typeface="Montserrat Light" panose="00000400000000000000" pitchFamily="2" charset="0"/>
              </a:rPr>
              <a:t>relacional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GraphQL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etc</a:t>
            </a:r>
            <a:r>
              <a:rPr lang="en-US" dirty="0">
                <a:latin typeface="Montserrat Light" panose="00000400000000000000" pitchFamily="2" charset="0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Mudar a </a:t>
            </a:r>
            <a:r>
              <a:rPr lang="en-US" dirty="0" err="1">
                <a:latin typeface="Montserrat Light" panose="00000400000000000000" pitchFamily="2" charset="0"/>
              </a:rPr>
              <a:t>fonte</a:t>
            </a:r>
            <a:r>
              <a:rPr lang="en-US" dirty="0">
                <a:latin typeface="Montserrat Light" panose="00000400000000000000" pitchFamily="2" charset="0"/>
              </a:rPr>
              <a:t> de dados </a:t>
            </a: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deve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afetar</a:t>
            </a:r>
            <a:r>
              <a:rPr lang="en-US" dirty="0">
                <a:latin typeface="Montserrat Light" panose="00000400000000000000" pitchFamily="2" charset="0"/>
              </a:rPr>
              <a:t> outros </a:t>
            </a:r>
            <a:r>
              <a:rPr lang="en-US" dirty="0" err="1">
                <a:latin typeface="Montserrat Light" panose="00000400000000000000" pitchFamily="2" charset="0"/>
              </a:rPr>
              <a:t>serviços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2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Transação e sincronização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6" name="Process 35">
            <a:extLst>
              <a:ext uri="{FF2B5EF4-FFF2-40B4-BE49-F238E27FC236}">
                <a16:creationId xmlns:a16="http://schemas.microsoft.com/office/drawing/2014/main" id="{E27AB71A-8432-2E47-B812-6B9D940A4B10}"/>
              </a:ext>
            </a:extLst>
          </p:cNvPr>
          <p:cNvSpPr/>
          <p:nvPr/>
        </p:nvSpPr>
        <p:spPr>
          <a:xfrm>
            <a:off x="530264" y="2688361"/>
            <a:ext cx="1268364" cy="116064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Process 1">
            <a:extLst>
              <a:ext uri="{FF2B5EF4-FFF2-40B4-BE49-F238E27FC236}">
                <a16:creationId xmlns:a16="http://schemas.microsoft.com/office/drawing/2014/main" id="{135826C6-F3FA-834A-8B6E-1958B06FFFC3}"/>
              </a:ext>
            </a:extLst>
          </p:cNvPr>
          <p:cNvSpPr/>
          <p:nvPr/>
        </p:nvSpPr>
        <p:spPr>
          <a:xfrm>
            <a:off x="695916" y="3033035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User</a:t>
            </a:r>
            <a:endParaRPr lang="pt-BR" sz="1400" dirty="0"/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9566DF35-8586-7D4C-ACAE-1E3F501F4CD9}"/>
              </a:ext>
            </a:extLst>
          </p:cNvPr>
          <p:cNvSpPr/>
          <p:nvPr/>
        </p:nvSpPr>
        <p:spPr>
          <a:xfrm>
            <a:off x="1479937" y="3654210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78B8D212-580D-0749-9743-27BE3771D28B}"/>
              </a:ext>
            </a:extLst>
          </p:cNvPr>
          <p:cNvSpPr/>
          <p:nvPr/>
        </p:nvSpPr>
        <p:spPr>
          <a:xfrm>
            <a:off x="2652447" y="2657223"/>
            <a:ext cx="1948093" cy="136468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B2F864E0-57DE-0F49-89F9-76157CEDA24E}"/>
              </a:ext>
            </a:extLst>
          </p:cNvPr>
          <p:cNvSpPr/>
          <p:nvPr/>
        </p:nvSpPr>
        <p:spPr>
          <a:xfrm>
            <a:off x="3515187" y="3001460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Shopping</a:t>
            </a:r>
          </a:p>
          <a:p>
            <a:pPr algn="ctr"/>
            <a:r>
              <a:rPr lang="pt-BR" sz="1400" dirty="0" err="1"/>
              <a:t>Cart</a:t>
            </a:r>
            <a:endParaRPr lang="pt-BR" sz="1400" dirty="0"/>
          </a:p>
        </p:txBody>
      </p:sp>
      <p:sp>
        <p:nvSpPr>
          <p:cNvPr id="26" name="Process 25">
            <a:extLst>
              <a:ext uri="{FF2B5EF4-FFF2-40B4-BE49-F238E27FC236}">
                <a16:creationId xmlns:a16="http://schemas.microsoft.com/office/drawing/2014/main" id="{51AFE491-8C49-0A45-97AB-96C05542CA59}"/>
              </a:ext>
            </a:extLst>
          </p:cNvPr>
          <p:cNvSpPr/>
          <p:nvPr/>
        </p:nvSpPr>
        <p:spPr>
          <a:xfrm>
            <a:off x="4600540" y="4792355"/>
            <a:ext cx="1268364" cy="101914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73EE3792-7085-314F-AA87-DF6FF62BA3B3}"/>
              </a:ext>
            </a:extLst>
          </p:cNvPr>
          <p:cNvSpPr/>
          <p:nvPr/>
        </p:nvSpPr>
        <p:spPr>
          <a:xfrm>
            <a:off x="4753554" y="4996255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Product</a:t>
            </a:r>
            <a:endParaRPr lang="pt-BR" sz="1400" dirty="0"/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2AA5A77F-8693-9241-80E7-54E5FE4C79A2}"/>
              </a:ext>
            </a:extLst>
          </p:cNvPr>
          <p:cNvSpPr/>
          <p:nvPr/>
        </p:nvSpPr>
        <p:spPr>
          <a:xfrm>
            <a:off x="4869428" y="2798725"/>
            <a:ext cx="2835386" cy="160629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CBDD8F-4A8B-D940-9B0B-69CBE1CC94C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972140" y="3307784"/>
            <a:ext cx="622852" cy="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cess 8">
            <a:extLst>
              <a:ext uri="{FF2B5EF4-FFF2-40B4-BE49-F238E27FC236}">
                <a16:creationId xmlns:a16="http://schemas.microsoft.com/office/drawing/2014/main" id="{0577EF07-BA15-7146-99CC-A83975B8DC1E}"/>
              </a:ext>
            </a:extLst>
          </p:cNvPr>
          <p:cNvSpPr/>
          <p:nvPr/>
        </p:nvSpPr>
        <p:spPr>
          <a:xfrm>
            <a:off x="5057740" y="3001897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</a:t>
            </a:r>
            <a:endParaRPr lang="pt-BR" sz="1400" dirty="0"/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4BC0A6C7-3053-FC44-89D0-CDDF58FBC217}"/>
              </a:ext>
            </a:extLst>
          </p:cNvPr>
          <p:cNvSpPr/>
          <p:nvPr/>
        </p:nvSpPr>
        <p:spPr>
          <a:xfrm>
            <a:off x="6594992" y="3001460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Invoice</a:t>
            </a:r>
            <a:endParaRPr lang="pt-BR" sz="1400" dirty="0"/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73A8F1E0-494B-E640-9E41-F3837612B7F4}"/>
              </a:ext>
            </a:extLst>
          </p:cNvPr>
          <p:cNvSpPr/>
          <p:nvPr/>
        </p:nvSpPr>
        <p:spPr>
          <a:xfrm>
            <a:off x="8958888" y="2792589"/>
            <a:ext cx="2835386" cy="101914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6B66CCEA-EEDA-AB49-983F-9C339C932BF0}"/>
              </a:ext>
            </a:extLst>
          </p:cNvPr>
          <p:cNvSpPr/>
          <p:nvPr/>
        </p:nvSpPr>
        <p:spPr>
          <a:xfrm>
            <a:off x="9163130" y="2994886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Inventory</a:t>
            </a:r>
            <a:endParaRPr lang="pt-BR" sz="1400" dirty="0"/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0C67C382-E87F-B24D-B514-90A794C37000}"/>
              </a:ext>
            </a:extLst>
          </p:cNvPr>
          <p:cNvSpPr/>
          <p:nvPr/>
        </p:nvSpPr>
        <p:spPr>
          <a:xfrm>
            <a:off x="10589644" y="2994886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Shipping</a:t>
            </a:r>
            <a:endParaRPr lang="pt-BR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A246AA-4AC9-3E45-9E7E-4352E4AA84C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10077530" y="3301210"/>
            <a:ext cx="51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>
            <a:extLst>
              <a:ext uri="{FF2B5EF4-FFF2-40B4-BE49-F238E27FC236}">
                <a16:creationId xmlns:a16="http://schemas.microsoft.com/office/drawing/2014/main" id="{3FF96101-C5EE-7F47-A727-6D60C0CF26BE}"/>
              </a:ext>
            </a:extLst>
          </p:cNvPr>
          <p:cNvSpPr/>
          <p:nvPr/>
        </p:nvSpPr>
        <p:spPr>
          <a:xfrm>
            <a:off x="5573853" y="5622528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2061955F-0FD9-064A-96B6-87E43EBF8D94}"/>
              </a:ext>
            </a:extLst>
          </p:cNvPr>
          <p:cNvSpPr/>
          <p:nvPr/>
        </p:nvSpPr>
        <p:spPr>
          <a:xfrm>
            <a:off x="4242163" y="3645683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4043D36C-AE88-D74F-8DE6-10D5B8664EFB}"/>
              </a:ext>
            </a:extLst>
          </p:cNvPr>
          <p:cNvSpPr/>
          <p:nvPr/>
        </p:nvSpPr>
        <p:spPr>
          <a:xfrm>
            <a:off x="7398287" y="4172509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FD18FF3-90F3-DD4D-B4E4-C7601CA8E507}"/>
              </a:ext>
            </a:extLst>
          </p:cNvPr>
          <p:cNvSpPr/>
          <p:nvPr/>
        </p:nvSpPr>
        <p:spPr>
          <a:xfrm>
            <a:off x="11443463" y="3553538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1A502C91-2D0D-294F-810E-E4F7BC7743CA}"/>
              </a:ext>
            </a:extLst>
          </p:cNvPr>
          <p:cNvSpPr/>
          <p:nvPr/>
        </p:nvSpPr>
        <p:spPr>
          <a:xfrm>
            <a:off x="2800149" y="3138574"/>
            <a:ext cx="505105" cy="338420"/>
          </a:xfrm>
          <a:prstGeom prst="flowChartProcess">
            <a:avLst/>
          </a:prstGeom>
          <a:solidFill>
            <a:srgbClr val="FE5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User</a:t>
            </a:r>
            <a:endParaRPr lang="pt-BR" sz="1100" dirty="0"/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F98BB25B-0A9C-7744-9D95-2CE7E7040C03}"/>
              </a:ext>
            </a:extLst>
          </p:cNvPr>
          <p:cNvSpPr/>
          <p:nvPr/>
        </p:nvSpPr>
        <p:spPr>
          <a:xfrm>
            <a:off x="5268401" y="3941499"/>
            <a:ext cx="505105" cy="338420"/>
          </a:xfrm>
          <a:prstGeom prst="flowChartProcess">
            <a:avLst/>
          </a:prstGeom>
          <a:solidFill>
            <a:srgbClr val="FE5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User</a:t>
            </a:r>
            <a:endParaRPr lang="pt-BR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95BE1-AB87-2B45-A3A6-83E154179EED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H="1" flipV="1">
            <a:off x="5514940" y="3614545"/>
            <a:ext cx="6014" cy="32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C6E9FF-57C3-AE4D-98F1-67F38AAEA40B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305254" y="3307784"/>
            <a:ext cx="209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B67B79-83A1-AA45-9E2D-6A1F7F2BC12A}"/>
              </a:ext>
            </a:extLst>
          </p:cNvPr>
          <p:cNvCxnSpPr/>
          <p:nvPr/>
        </p:nvCxnSpPr>
        <p:spPr>
          <a:xfrm>
            <a:off x="1940118" y="4018564"/>
            <a:ext cx="3574822" cy="185745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FBB4CB-098A-6F46-B1CF-C47B53BF6B2E}"/>
              </a:ext>
            </a:extLst>
          </p:cNvPr>
          <p:cNvSpPr txBox="1"/>
          <p:nvPr/>
        </p:nvSpPr>
        <p:spPr>
          <a:xfrm rot="1779612">
            <a:off x="3319243" y="4559161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existe</a:t>
            </a:r>
          </a:p>
        </p:txBody>
      </p:sp>
    </p:spTree>
    <p:extLst>
      <p:ext uri="{BB962C8B-B14F-4D97-AF65-F5344CB8AC3E}">
        <p14:creationId xmlns:p14="http://schemas.microsoft.com/office/powerpoint/2010/main" val="140154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e dados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Desafios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Sincronização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transação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distribuida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persistência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distribuída</a:t>
            </a:r>
            <a:r>
              <a:rPr lang="en-US" dirty="0">
                <a:latin typeface="Montserrat Light" panose="00000400000000000000" pitchFamily="2" charset="0"/>
              </a:rPr>
              <a:t> entre sub-</a:t>
            </a:r>
            <a:r>
              <a:rPr lang="en-US" dirty="0" err="1">
                <a:latin typeface="Montserrat Light" panose="00000400000000000000" pitchFamily="2" charset="0"/>
              </a:rPr>
              <a:t>domínios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consistência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imedia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Precisa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consistência</a:t>
            </a:r>
            <a:r>
              <a:rPr lang="en-US" dirty="0">
                <a:latin typeface="Montserrat Light" panose="00000400000000000000" pitchFamily="2" charset="0"/>
              </a:rPr>
              <a:t> eventual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Um </a:t>
            </a:r>
            <a:r>
              <a:rPr lang="en-US" dirty="0" err="1">
                <a:latin typeface="Montserrat Light" panose="00000400000000000000" pitchFamily="2" charset="0"/>
              </a:rPr>
              <a:t>serviço</a:t>
            </a:r>
            <a:r>
              <a:rPr lang="en-US" dirty="0">
                <a:latin typeface="Montserrat Light" panose="00000400000000000000" pitchFamily="2" charset="0"/>
              </a:rPr>
              <a:t> publica um </a:t>
            </a:r>
            <a:r>
              <a:rPr lang="en-US" dirty="0" err="1">
                <a:latin typeface="Montserrat Light" panose="00000400000000000000" pitchFamily="2" charset="0"/>
              </a:rPr>
              <a:t>evento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quando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há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mudança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Outros </a:t>
            </a:r>
            <a:r>
              <a:rPr lang="en-US" dirty="0" err="1">
                <a:latin typeface="Montserrat Light" panose="00000400000000000000" pitchFamily="2" charset="0"/>
              </a:rPr>
              <a:t>serviços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consomem</a:t>
            </a:r>
            <a:r>
              <a:rPr lang="en-US" dirty="0">
                <a:latin typeface="Montserrat Light" panose="00000400000000000000" pitchFamily="2" charset="0"/>
              </a:rPr>
              <a:t> e </a:t>
            </a:r>
            <a:r>
              <a:rPr lang="en-US" dirty="0" err="1">
                <a:latin typeface="Montserrat Light" panose="00000400000000000000" pitchFamily="2" charset="0"/>
              </a:rPr>
              <a:t>atualizam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os</a:t>
            </a:r>
            <a:r>
              <a:rPr lang="en-US" dirty="0">
                <a:latin typeface="Montserrat Light" panose="00000400000000000000" pitchFamily="2" charset="0"/>
              </a:rPr>
              <a:t> dados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As </a:t>
            </a:r>
            <a:r>
              <a:rPr lang="en-US" dirty="0" err="1">
                <a:latin typeface="Montserrat Light" panose="00000400000000000000" pitchFamily="2" charset="0"/>
              </a:rPr>
              <a:t>mudanças</a:t>
            </a:r>
            <a:r>
              <a:rPr lang="en-US" dirty="0">
                <a:latin typeface="Montserrat Light" panose="00000400000000000000" pitchFamily="2" charset="0"/>
              </a:rPr>
              <a:t> de dados </a:t>
            </a:r>
            <a:r>
              <a:rPr lang="en-US" dirty="0" err="1">
                <a:latin typeface="Montserrat Light" panose="00000400000000000000" pitchFamily="2" charset="0"/>
              </a:rPr>
              <a:t>são</a:t>
            </a:r>
            <a:r>
              <a:rPr lang="en-US" dirty="0">
                <a:latin typeface="Montserrat Light" panose="00000400000000000000" pitchFamily="2" charset="0"/>
              </a:rPr>
              <a:t> sempre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Event sourcing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boa </a:t>
            </a:r>
            <a:r>
              <a:rPr lang="en-US" dirty="0" err="1">
                <a:latin typeface="Montserrat Light" panose="00000400000000000000" pitchFamily="2" charset="0"/>
              </a:rPr>
              <a:t>ideia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neste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cenário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certo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ponto</a:t>
            </a:r>
            <a:r>
              <a:rPr lang="en-US" dirty="0">
                <a:latin typeface="Montserrat Light" panose="00000400000000000000" pitchFamily="2" charset="0"/>
              </a:rPr>
              <a:t> do tempo, as </a:t>
            </a:r>
            <a:r>
              <a:rPr lang="en-US" dirty="0" err="1">
                <a:latin typeface="Montserrat Light" panose="00000400000000000000" pitchFamily="2" charset="0"/>
              </a:rPr>
              <a:t>informações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podem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estar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diferentes</a:t>
            </a:r>
            <a:r>
              <a:rPr lang="en-US" dirty="0">
                <a:latin typeface="Montserrat Light" panose="00000400000000000000" pitchFamily="2" charset="0"/>
              </a:rPr>
              <a:t> entre sub-</a:t>
            </a:r>
            <a:r>
              <a:rPr lang="en-US" dirty="0" err="1">
                <a:latin typeface="Montserrat Light" panose="00000400000000000000" pitchFamily="2" charset="0"/>
              </a:rPr>
              <a:t>domínios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Recomendações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Kafka, RabbitMQ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7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Transação e sincronização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9" name="Process 28">
            <a:extLst>
              <a:ext uri="{FF2B5EF4-FFF2-40B4-BE49-F238E27FC236}">
                <a16:creationId xmlns:a16="http://schemas.microsoft.com/office/drawing/2014/main" id="{2AA5A77F-8693-9241-80E7-54E5FE4C79A2}"/>
              </a:ext>
            </a:extLst>
          </p:cNvPr>
          <p:cNvSpPr/>
          <p:nvPr/>
        </p:nvSpPr>
        <p:spPr>
          <a:xfrm>
            <a:off x="1287921" y="4325502"/>
            <a:ext cx="2835386" cy="160629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CBDD8F-4A8B-D940-9B0B-69CBE1CC94C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390633" y="4834561"/>
            <a:ext cx="622852" cy="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cess 8">
            <a:extLst>
              <a:ext uri="{FF2B5EF4-FFF2-40B4-BE49-F238E27FC236}">
                <a16:creationId xmlns:a16="http://schemas.microsoft.com/office/drawing/2014/main" id="{0577EF07-BA15-7146-99CC-A83975B8DC1E}"/>
              </a:ext>
            </a:extLst>
          </p:cNvPr>
          <p:cNvSpPr/>
          <p:nvPr/>
        </p:nvSpPr>
        <p:spPr>
          <a:xfrm>
            <a:off x="1476233" y="4528674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</a:t>
            </a:r>
            <a:endParaRPr lang="pt-BR" sz="1400" dirty="0"/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4BC0A6C7-3053-FC44-89D0-CDDF58FBC217}"/>
              </a:ext>
            </a:extLst>
          </p:cNvPr>
          <p:cNvSpPr/>
          <p:nvPr/>
        </p:nvSpPr>
        <p:spPr>
          <a:xfrm>
            <a:off x="3013485" y="4528237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Invoice</a:t>
            </a:r>
            <a:endParaRPr lang="pt-BR" sz="1400" dirty="0"/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73A8F1E0-494B-E640-9E41-F3837612B7F4}"/>
              </a:ext>
            </a:extLst>
          </p:cNvPr>
          <p:cNvSpPr/>
          <p:nvPr/>
        </p:nvSpPr>
        <p:spPr>
          <a:xfrm>
            <a:off x="7794399" y="4362530"/>
            <a:ext cx="2835386" cy="101914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6B66CCEA-EEDA-AB49-983F-9C339C932BF0}"/>
              </a:ext>
            </a:extLst>
          </p:cNvPr>
          <p:cNvSpPr/>
          <p:nvPr/>
        </p:nvSpPr>
        <p:spPr>
          <a:xfrm>
            <a:off x="7998641" y="4564827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Inventory</a:t>
            </a:r>
            <a:endParaRPr lang="pt-BR" sz="1400" dirty="0"/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0C67C382-E87F-B24D-B514-90A794C37000}"/>
              </a:ext>
            </a:extLst>
          </p:cNvPr>
          <p:cNvSpPr/>
          <p:nvPr/>
        </p:nvSpPr>
        <p:spPr>
          <a:xfrm>
            <a:off x="9425155" y="4564827"/>
            <a:ext cx="914400" cy="612648"/>
          </a:xfrm>
          <a:prstGeom prst="flowChartProcess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Shipping</a:t>
            </a:r>
            <a:endParaRPr lang="pt-BR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A246AA-4AC9-3E45-9E7E-4352E4AA84C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8913041" y="4871151"/>
            <a:ext cx="51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n 33">
            <a:extLst>
              <a:ext uri="{FF2B5EF4-FFF2-40B4-BE49-F238E27FC236}">
                <a16:creationId xmlns:a16="http://schemas.microsoft.com/office/drawing/2014/main" id="{4043D36C-AE88-D74F-8DE6-10D5B8664EFB}"/>
              </a:ext>
            </a:extLst>
          </p:cNvPr>
          <p:cNvSpPr/>
          <p:nvPr/>
        </p:nvSpPr>
        <p:spPr>
          <a:xfrm>
            <a:off x="3816780" y="5699286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EFD18FF3-90F3-DD4D-B4E4-C7601CA8E507}"/>
              </a:ext>
            </a:extLst>
          </p:cNvPr>
          <p:cNvSpPr/>
          <p:nvPr/>
        </p:nvSpPr>
        <p:spPr>
          <a:xfrm>
            <a:off x="10278974" y="5123479"/>
            <a:ext cx="349644" cy="465026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F98BB25B-0A9C-7744-9D95-2CE7E7040C03}"/>
              </a:ext>
            </a:extLst>
          </p:cNvPr>
          <p:cNvSpPr/>
          <p:nvPr/>
        </p:nvSpPr>
        <p:spPr>
          <a:xfrm>
            <a:off x="1686894" y="5468276"/>
            <a:ext cx="505105" cy="338420"/>
          </a:xfrm>
          <a:prstGeom prst="flowChartProcess">
            <a:avLst/>
          </a:prstGeom>
          <a:solidFill>
            <a:srgbClr val="FE5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/>
              <a:t>User</a:t>
            </a:r>
            <a:endParaRPr lang="pt-BR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95BE1-AB87-2B45-A3A6-83E154179EED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H="1" flipV="1">
            <a:off x="1933433" y="5141322"/>
            <a:ext cx="6014" cy="32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>
            <a:extLst>
              <a:ext uri="{FF2B5EF4-FFF2-40B4-BE49-F238E27FC236}">
                <a16:creationId xmlns:a16="http://schemas.microsoft.com/office/drawing/2014/main" id="{19A9BEE8-A0B3-6048-80AE-1A05D51A1556}"/>
              </a:ext>
            </a:extLst>
          </p:cNvPr>
          <p:cNvSpPr/>
          <p:nvPr/>
        </p:nvSpPr>
        <p:spPr>
          <a:xfrm rot="16200000">
            <a:off x="5761540" y="-1847881"/>
            <a:ext cx="753498" cy="9128333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8D9B9-D7CA-704B-BBA4-2BEC1E34EB90}"/>
              </a:ext>
            </a:extLst>
          </p:cNvPr>
          <p:cNvSpPr txBox="1"/>
          <p:nvPr/>
        </p:nvSpPr>
        <p:spPr>
          <a:xfrm>
            <a:off x="4939531" y="2531619"/>
            <a:ext cx="23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Barramento de serviços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BD23A4-D073-0349-8A24-C51B6BAAAEA8}"/>
              </a:ext>
            </a:extLst>
          </p:cNvPr>
          <p:cNvCxnSpPr/>
          <p:nvPr/>
        </p:nvCxnSpPr>
        <p:spPr>
          <a:xfrm flipV="1">
            <a:off x="2918677" y="3164619"/>
            <a:ext cx="0" cy="95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E8D3A6-1A5A-CC44-881E-197D86235B44}"/>
              </a:ext>
            </a:extLst>
          </p:cNvPr>
          <p:cNvSpPr txBox="1"/>
          <p:nvPr/>
        </p:nvSpPr>
        <p:spPr>
          <a:xfrm>
            <a:off x="2948395" y="3492304"/>
            <a:ext cx="297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Pedido realizado com sucesso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B61870-606A-E54B-95BA-0AE5EFB6D0C0}"/>
              </a:ext>
            </a:extLst>
          </p:cNvPr>
          <p:cNvCxnSpPr>
            <a:cxnSpLocks/>
          </p:cNvCxnSpPr>
          <p:nvPr/>
        </p:nvCxnSpPr>
        <p:spPr>
          <a:xfrm>
            <a:off x="8547653" y="3203867"/>
            <a:ext cx="0" cy="9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868B868-5B4C-B647-BFEE-A79D20D3F9FB}"/>
              </a:ext>
            </a:extLst>
          </p:cNvPr>
          <p:cNvSpPr txBox="1"/>
          <p:nvPr/>
        </p:nvSpPr>
        <p:spPr>
          <a:xfrm>
            <a:off x="8706422" y="3410593"/>
            <a:ext cx="194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Programar entrega</a:t>
            </a:r>
          </a:p>
        </p:txBody>
      </p:sp>
    </p:spTree>
    <p:extLst>
      <p:ext uri="{BB962C8B-B14F-4D97-AF65-F5344CB8AC3E}">
        <p14:creationId xmlns:p14="http://schemas.microsoft.com/office/powerpoint/2010/main" val="275475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Transação de longa duração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Can 2">
            <a:extLst>
              <a:ext uri="{FF2B5EF4-FFF2-40B4-BE49-F238E27FC236}">
                <a16:creationId xmlns:a16="http://schemas.microsoft.com/office/drawing/2014/main" id="{19A9BEE8-A0B3-6048-80AE-1A05D51A1556}"/>
              </a:ext>
            </a:extLst>
          </p:cNvPr>
          <p:cNvSpPr/>
          <p:nvPr/>
        </p:nvSpPr>
        <p:spPr>
          <a:xfrm rot="16200000">
            <a:off x="4898932" y="-2026657"/>
            <a:ext cx="1437333" cy="10169719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4D812-9E12-F941-B294-B8C37D87C366}"/>
              </a:ext>
            </a:extLst>
          </p:cNvPr>
          <p:cNvSpPr/>
          <p:nvPr/>
        </p:nvSpPr>
        <p:spPr>
          <a:xfrm>
            <a:off x="1856629" y="2652734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 o pagamento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2D6362-FCA3-7849-9B7B-0DD61018B957}"/>
              </a:ext>
            </a:extLst>
          </p:cNvPr>
          <p:cNvSpPr/>
          <p:nvPr/>
        </p:nvSpPr>
        <p:spPr>
          <a:xfrm>
            <a:off x="4076368" y="2675501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 o voo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414DBD-2B40-154E-8308-440926ECB886}"/>
              </a:ext>
            </a:extLst>
          </p:cNvPr>
          <p:cNvSpPr/>
          <p:nvPr/>
        </p:nvSpPr>
        <p:spPr>
          <a:xfrm>
            <a:off x="6296107" y="2675501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 o quarto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15AFE-437C-B246-BB6F-851FEBFE5A22}"/>
              </a:ext>
            </a:extLst>
          </p:cNvPr>
          <p:cNvSpPr/>
          <p:nvPr/>
        </p:nvSpPr>
        <p:spPr>
          <a:xfrm>
            <a:off x="8558254" y="2675500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 o cliente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2DF86-AF5B-3849-94F5-B34661056E46}"/>
              </a:ext>
            </a:extLst>
          </p:cNvPr>
          <p:cNvCxnSpPr/>
          <p:nvPr/>
        </p:nvCxnSpPr>
        <p:spPr>
          <a:xfrm>
            <a:off x="3196425" y="3054252"/>
            <a:ext cx="77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1038ED-D6F1-7844-B29B-9C45D683D306}"/>
              </a:ext>
            </a:extLst>
          </p:cNvPr>
          <p:cNvCxnSpPr/>
          <p:nvPr/>
        </p:nvCxnSpPr>
        <p:spPr>
          <a:xfrm>
            <a:off x="5398272" y="3054252"/>
            <a:ext cx="77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BFC4C7-AA91-8D48-B5C1-1D0E054FBFE3}"/>
              </a:ext>
            </a:extLst>
          </p:cNvPr>
          <p:cNvCxnSpPr/>
          <p:nvPr/>
        </p:nvCxnSpPr>
        <p:spPr>
          <a:xfrm>
            <a:off x="7674335" y="3052250"/>
            <a:ext cx="77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E32A4DD6-BBC7-DD4D-8BD5-E2D32ED20170}"/>
              </a:ext>
            </a:extLst>
          </p:cNvPr>
          <p:cNvSpPr/>
          <p:nvPr/>
        </p:nvSpPr>
        <p:spPr>
          <a:xfrm rot="16200000">
            <a:off x="4898931" y="328255"/>
            <a:ext cx="1437333" cy="10169719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C18767-F155-CD4C-93CD-23C81FAB9714}"/>
              </a:ext>
            </a:extLst>
          </p:cNvPr>
          <p:cNvSpPr/>
          <p:nvPr/>
        </p:nvSpPr>
        <p:spPr>
          <a:xfrm>
            <a:off x="1856628" y="5007646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 o pagamento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601EF3-B430-384C-95AD-C66A574CA4B2}"/>
              </a:ext>
            </a:extLst>
          </p:cNvPr>
          <p:cNvSpPr/>
          <p:nvPr/>
        </p:nvSpPr>
        <p:spPr>
          <a:xfrm>
            <a:off x="4076367" y="5030413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 o voo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CD817D-4BF4-A041-95E8-C5BC559E8033}"/>
              </a:ext>
            </a:extLst>
          </p:cNvPr>
          <p:cNvSpPr/>
          <p:nvPr/>
        </p:nvSpPr>
        <p:spPr>
          <a:xfrm>
            <a:off x="6296106" y="5030413"/>
            <a:ext cx="1280159" cy="7534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 o quarto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D0F190-1602-454E-9A7E-4F561134899A}"/>
              </a:ext>
            </a:extLst>
          </p:cNvPr>
          <p:cNvSpPr/>
          <p:nvPr/>
        </p:nvSpPr>
        <p:spPr>
          <a:xfrm>
            <a:off x="8558253" y="5030412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 o cliente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E67005-42A8-CA48-9B90-B4C795977E42}"/>
              </a:ext>
            </a:extLst>
          </p:cNvPr>
          <p:cNvCxnSpPr/>
          <p:nvPr/>
        </p:nvCxnSpPr>
        <p:spPr>
          <a:xfrm>
            <a:off x="3196424" y="5409164"/>
            <a:ext cx="77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2580DF-CAF8-2749-A309-D55D9853BBC4}"/>
              </a:ext>
            </a:extLst>
          </p:cNvPr>
          <p:cNvCxnSpPr/>
          <p:nvPr/>
        </p:nvCxnSpPr>
        <p:spPr>
          <a:xfrm>
            <a:off x="5398271" y="5409164"/>
            <a:ext cx="77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533986-F238-EA46-97BE-E107B3239B1F}"/>
              </a:ext>
            </a:extLst>
          </p:cNvPr>
          <p:cNvSpPr txBox="1"/>
          <p:nvPr/>
        </p:nvSpPr>
        <p:spPr>
          <a:xfrm>
            <a:off x="6263726" y="4033428"/>
            <a:ext cx="1312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Quarto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indisponível</a:t>
            </a:r>
          </a:p>
        </p:txBody>
      </p:sp>
    </p:spTree>
    <p:extLst>
      <p:ext uri="{BB962C8B-B14F-4D97-AF65-F5344CB8AC3E}">
        <p14:creationId xmlns:p14="http://schemas.microsoft.com/office/powerpoint/2010/main" val="3251529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Transação de longa duração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Can 2">
            <a:extLst>
              <a:ext uri="{FF2B5EF4-FFF2-40B4-BE49-F238E27FC236}">
                <a16:creationId xmlns:a16="http://schemas.microsoft.com/office/drawing/2014/main" id="{19A9BEE8-A0B3-6048-80AE-1A05D51A1556}"/>
              </a:ext>
            </a:extLst>
          </p:cNvPr>
          <p:cNvSpPr/>
          <p:nvPr/>
        </p:nvSpPr>
        <p:spPr>
          <a:xfrm rot="16200000">
            <a:off x="5083135" y="459263"/>
            <a:ext cx="1437333" cy="10169719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4D812-9E12-F941-B294-B8C37D87C366}"/>
              </a:ext>
            </a:extLst>
          </p:cNvPr>
          <p:cNvSpPr/>
          <p:nvPr/>
        </p:nvSpPr>
        <p:spPr>
          <a:xfrm>
            <a:off x="2040832" y="5138654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 o voo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2D6362-FCA3-7849-9B7B-0DD61018B957}"/>
              </a:ext>
            </a:extLst>
          </p:cNvPr>
          <p:cNvSpPr/>
          <p:nvPr/>
        </p:nvSpPr>
        <p:spPr>
          <a:xfrm>
            <a:off x="4260571" y="5161421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Estorna o pagamento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15AFE-437C-B246-BB6F-851FEBFE5A22}"/>
              </a:ext>
            </a:extLst>
          </p:cNvPr>
          <p:cNvSpPr/>
          <p:nvPr/>
        </p:nvSpPr>
        <p:spPr>
          <a:xfrm>
            <a:off x="8742457" y="5161420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 o cliente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2DF86-AF5B-3849-94F5-B34661056E46}"/>
              </a:ext>
            </a:extLst>
          </p:cNvPr>
          <p:cNvCxnSpPr/>
          <p:nvPr/>
        </p:nvCxnSpPr>
        <p:spPr>
          <a:xfrm>
            <a:off x="3380628" y="5540172"/>
            <a:ext cx="77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1038ED-D6F1-7844-B29B-9C45D683D30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582475" y="5538170"/>
            <a:ext cx="3159982" cy="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>
            <a:extLst>
              <a:ext uri="{FF2B5EF4-FFF2-40B4-BE49-F238E27FC236}">
                <a16:creationId xmlns:a16="http://schemas.microsoft.com/office/drawing/2014/main" id="{E32A4DD6-BBC7-DD4D-8BD5-E2D32ED20170}"/>
              </a:ext>
            </a:extLst>
          </p:cNvPr>
          <p:cNvSpPr/>
          <p:nvPr/>
        </p:nvSpPr>
        <p:spPr>
          <a:xfrm rot="16200000">
            <a:off x="5158006" y="-1524399"/>
            <a:ext cx="1437333" cy="10169719"/>
          </a:xfrm>
          <a:prstGeom prst="can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C18767-F155-CD4C-93CD-23C81FAB9714}"/>
              </a:ext>
            </a:extLst>
          </p:cNvPr>
          <p:cNvSpPr/>
          <p:nvPr/>
        </p:nvSpPr>
        <p:spPr>
          <a:xfrm>
            <a:off x="2115703" y="3154992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 o pagamento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601EF3-B430-384C-95AD-C66A574CA4B2}"/>
              </a:ext>
            </a:extLst>
          </p:cNvPr>
          <p:cNvSpPr/>
          <p:nvPr/>
        </p:nvSpPr>
        <p:spPr>
          <a:xfrm>
            <a:off x="4335442" y="3177759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 o voo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CD817D-4BF4-A041-95E8-C5BC559E8033}"/>
              </a:ext>
            </a:extLst>
          </p:cNvPr>
          <p:cNvSpPr/>
          <p:nvPr/>
        </p:nvSpPr>
        <p:spPr>
          <a:xfrm>
            <a:off x="6555181" y="3177759"/>
            <a:ext cx="1280159" cy="7534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 o quarto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D0F190-1602-454E-9A7E-4F561134899A}"/>
              </a:ext>
            </a:extLst>
          </p:cNvPr>
          <p:cNvSpPr/>
          <p:nvPr/>
        </p:nvSpPr>
        <p:spPr>
          <a:xfrm>
            <a:off x="8817328" y="3177758"/>
            <a:ext cx="1280159" cy="753499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 o cliente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E67005-42A8-CA48-9B90-B4C795977E42}"/>
              </a:ext>
            </a:extLst>
          </p:cNvPr>
          <p:cNvCxnSpPr/>
          <p:nvPr/>
        </p:nvCxnSpPr>
        <p:spPr>
          <a:xfrm>
            <a:off x="3455499" y="3556510"/>
            <a:ext cx="77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2580DF-CAF8-2749-A309-D55D9853BBC4}"/>
              </a:ext>
            </a:extLst>
          </p:cNvPr>
          <p:cNvCxnSpPr/>
          <p:nvPr/>
        </p:nvCxnSpPr>
        <p:spPr>
          <a:xfrm>
            <a:off x="5657346" y="3556510"/>
            <a:ext cx="77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533986-F238-EA46-97BE-E107B3239B1F}"/>
              </a:ext>
            </a:extLst>
          </p:cNvPr>
          <p:cNvSpPr txBox="1"/>
          <p:nvPr/>
        </p:nvSpPr>
        <p:spPr>
          <a:xfrm>
            <a:off x="6522801" y="2180774"/>
            <a:ext cx="1312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Quarto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indisponível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46D32-34E8-024A-90D0-C0CDFA26E4A0}"/>
              </a:ext>
            </a:extLst>
          </p:cNvPr>
          <p:cNvSpPr txBox="1"/>
          <p:nvPr/>
        </p:nvSpPr>
        <p:spPr>
          <a:xfrm>
            <a:off x="1073836" y="4456123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Rollback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05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Mensageria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Caminho feliz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GRP001 – Batch </a:t>
            </a:r>
            <a:r>
              <a:rPr lang="en-US" dirty="0" err="1">
                <a:latin typeface="Montserrat Light" panose="00000400000000000000" pitchFamily="2" charset="0"/>
              </a:rPr>
              <a:t>iniciado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EV001 – </a:t>
            </a:r>
            <a:r>
              <a:rPr lang="en-US" dirty="0" err="1">
                <a:latin typeface="Montserrat Light" panose="00000400000000000000" pitchFamily="2" charset="0"/>
              </a:rPr>
              <a:t>Usuário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autenticou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EV002 – </a:t>
            </a:r>
            <a:r>
              <a:rPr lang="en-US" dirty="0" err="1">
                <a:latin typeface="Montserrat Light" panose="00000400000000000000" pitchFamily="2" charset="0"/>
              </a:rPr>
              <a:t>Usuário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finalizou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compra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EV003 – </a:t>
            </a:r>
            <a:r>
              <a:rPr lang="en-US" dirty="0" err="1">
                <a:latin typeface="Montserrat Light" panose="00000400000000000000" pitchFamily="2" charset="0"/>
              </a:rPr>
              <a:t>Pedido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realizado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EV004 – </a:t>
            </a:r>
            <a:r>
              <a:rPr lang="en-US" dirty="0" err="1">
                <a:latin typeface="Montserrat Light" panose="00000400000000000000" pitchFamily="2" charset="0"/>
              </a:rPr>
              <a:t>Pagamento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realizado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sucesso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EV005 – </a:t>
            </a:r>
            <a:r>
              <a:rPr lang="en-US" dirty="0" err="1">
                <a:latin typeface="Montserrat Light" panose="00000400000000000000" pitchFamily="2" charset="0"/>
              </a:rPr>
              <a:t>Reservando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voo</a:t>
            </a:r>
            <a:r>
              <a:rPr lang="en-US" dirty="0">
                <a:latin typeface="Montserrat Light" panose="00000400000000000000" pitchFamily="2" charset="0"/>
              </a:rPr>
              <a:t> 1234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EV006 – </a:t>
            </a:r>
            <a:r>
              <a:rPr lang="en-US" dirty="0" err="1">
                <a:latin typeface="Montserrat Light" panose="00000400000000000000" pitchFamily="2" charset="0"/>
              </a:rPr>
              <a:t>Voo</a:t>
            </a:r>
            <a:r>
              <a:rPr lang="en-US" dirty="0">
                <a:latin typeface="Montserrat Light" panose="00000400000000000000" pitchFamily="2" charset="0"/>
              </a:rPr>
              <a:t> 1234 </a:t>
            </a:r>
            <a:r>
              <a:rPr lang="en-US" dirty="0" err="1">
                <a:latin typeface="Montserrat Light" panose="00000400000000000000" pitchFamily="2" charset="0"/>
              </a:rPr>
              <a:t>reservado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sucesso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EV007 – </a:t>
            </a:r>
            <a:r>
              <a:rPr lang="en-US" dirty="0" err="1">
                <a:latin typeface="Montserrat Light" panose="00000400000000000000" pitchFamily="2" charset="0"/>
              </a:rPr>
              <a:t>Reservando</a:t>
            </a:r>
            <a:r>
              <a:rPr lang="en-US" dirty="0">
                <a:latin typeface="Montserrat Light" panose="00000400000000000000" pitchFamily="2" charset="0"/>
              </a:rPr>
              <a:t> hotel XPTO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EV008 – Hotel XPTO </a:t>
            </a:r>
            <a:r>
              <a:rPr lang="en-US" dirty="0" err="1">
                <a:latin typeface="Montserrat Light" panose="00000400000000000000" pitchFamily="2" charset="0"/>
              </a:rPr>
              <a:t>reservado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sucesso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EV009 – </a:t>
            </a:r>
            <a:r>
              <a:rPr lang="en-US" dirty="0" err="1">
                <a:latin typeface="Montserrat Light" panose="00000400000000000000" pitchFamily="2" charset="0"/>
              </a:rPr>
              <a:t>Usuário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notificado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sucesso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GRP001 – Batch </a:t>
            </a:r>
            <a:r>
              <a:rPr lang="en-US" dirty="0" err="1">
                <a:latin typeface="Montserrat Light" panose="00000400000000000000" pitchFamily="2" charset="0"/>
              </a:rPr>
              <a:t>finalizado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sucesso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1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dirty="0">
                <a:solidFill>
                  <a:schemeClr val="bg1"/>
                </a:solidFill>
                <a:latin typeface="Montserrat Medium" panose="00000600000000000000" pitchFamily="2" charset="0"/>
              </a:rPr>
              <a:t>André Baltieri</a:t>
            </a:r>
            <a:br>
              <a:rPr lang="pt-BR" sz="7300">
                <a:solidFill>
                  <a:schemeClr val="bg1"/>
                </a:solidFill>
                <a:latin typeface="Montserrat Medium" panose="00000600000000000000" pitchFamily="2" charset="0"/>
              </a:rPr>
            </a:br>
            <a:r>
              <a:rPr lang="pt-BR" sz="2400">
                <a:solidFill>
                  <a:schemeClr val="bg1"/>
                </a:solidFill>
                <a:latin typeface="Montserrat Light" panose="00000400000000000000" pitchFamily="2" charset="0"/>
              </a:rPr>
              <a:t>9x </a:t>
            </a:r>
            <a: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Microsoft MVP</a:t>
            </a: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24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balta.io</a:t>
            </a:r>
            <a:endParaRPr lang="pt-BR" sz="5400" b="1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3" name="Imagem 2" descr="Homem de camisa azul&#10;&#10;Descrição gerada automaticamente">
            <a:extLst>
              <a:ext uri="{FF2B5EF4-FFF2-40B4-BE49-F238E27FC236}">
                <a16:creationId xmlns:a16="http://schemas.microsoft.com/office/drawing/2014/main" id="{DAC5E427-51B5-4B92-8589-E4AFEF82C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84" y="2503556"/>
            <a:ext cx="2926079" cy="29260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Mensageria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Caminho triste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GRP001 – Batch </a:t>
            </a:r>
            <a:r>
              <a:rPr lang="en-US" dirty="0" err="1">
                <a:latin typeface="Montserrat Light" panose="00000400000000000000" pitchFamily="2" charset="0"/>
              </a:rPr>
              <a:t>iniciado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EV001 – </a:t>
            </a:r>
            <a:r>
              <a:rPr lang="en-US" dirty="0" err="1">
                <a:latin typeface="Montserrat Light" panose="00000400000000000000" pitchFamily="2" charset="0"/>
              </a:rPr>
              <a:t>Usuário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autenticou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EV002 – </a:t>
            </a:r>
            <a:r>
              <a:rPr lang="en-US" dirty="0" err="1">
                <a:latin typeface="Montserrat Light" panose="00000400000000000000" pitchFamily="2" charset="0"/>
              </a:rPr>
              <a:t>Usuário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finalizou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compra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EV003 – </a:t>
            </a:r>
            <a:r>
              <a:rPr lang="en-US" dirty="0" err="1">
                <a:latin typeface="Montserrat Light" panose="00000400000000000000" pitchFamily="2" charset="0"/>
              </a:rPr>
              <a:t>Pedido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realizado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EV004 – </a:t>
            </a:r>
            <a:r>
              <a:rPr lang="en-US" dirty="0" err="1">
                <a:latin typeface="Montserrat Light" panose="00000400000000000000" pitchFamily="2" charset="0"/>
              </a:rPr>
              <a:t>Pagamento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realizado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sucesso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EV005 – </a:t>
            </a:r>
            <a:r>
              <a:rPr lang="en-US" dirty="0" err="1">
                <a:latin typeface="Montserrat Light" panose="00000400000000000000" pitchFamily="2" charset="0"/>
              </a:rPr>
              <a:t>Reservando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voo</a:t>
            </a:r>
            <a:r>
              <a:rPr lang="en-US" dirty="0">
                <a:latin typeface="Montserrat Light" panose="00000400000000000000" pitchFamily="2" charset="0"/>
              </a:rPr>
              <a:t> 1234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EV006 – </a:t>
            </a:r>
            <a:r>
              <a:rPr lang="en-US" dirty="0" err="1">
                <a:latin typeface="Montserrat Light" panose="00000400000000000000" pitchFamily="2" charset="0"/>
              </a:rPr>
              <a:t>Voo</a:t>
            </a:r>
            <a:r>
              <a:rPr lang="en-US" dirty="0">
                <a:latin typeface="Montserrat Light" panose="00000400000000000000" pitchFamily="2" charset="0"/>
              </a:rPr>
              <a:t> 1234 </a:t>
            </a:r>
            <a:r>
              <a:rPr lang="en-US" dirty="0" err="1">
                <a:latin typeface="Montserrat Light" panose="00000400000000000000" pitchFamily="2" charset="0"/>
              </a:rPr>
              <a:t>reservado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sucesso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EV007 – </a:t>
            </a:r>
            <a:r>
              <a:rPr lang="en-US" dirty="0" err="1">
                <a:latin typeface="Montserrat Light" panose="00000400000000000000" pitchFamily="2" charset="0"/>
              </a:rPr>
              <a:t>Reservando</a:t>
            </a:r>
            <a:r>
              <a:rPr lang="en-US" dirty="0">
                <a:latin typeface="Montserrat Light" panose="00000400000000000000" pitchFamily="2" charset="0"/>
              </a:rPr>
              <a:t> hotel XPTO</a:t>
            </a:r>
          </a:p>
          <a:p>
            <a:pPr marL="742950" lvl="1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  <a:latin typeface="Montserrat Light" panose="00000400000000000000" pitchFamily="2" charset="0"/>
              </a:rPr>
              <a:t>EV008 – FALHA AO RESERVAR HOTEL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EV009 – </a:t>
            </a:r>
            <a:r>
              <a:rPr lang="en-US" dirty="0" err="1">
                <a:latin typeface="Montserrat Light" panose="00000400000000000000" pitchFamily="2" charset="0"/>
              </a:rPr>
              <a:t>Cancelando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voo</a:t>
            </a:r>
            <a:r>
              <a:rPr lang="en-US" dirty="0">
                <a:latin typeface="Montserrat Light" panose="00000400000000000000" pitchFamily="2" charset="0"/>
              </a:rPr>
              <a:t> 1234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EV010 – </a:t>
            </a:r>
            <a:r>
              <a:rPr lang="en-US" dirty="0" err="1">
                <a:latin typeface="Montserrat Light" panose="00000400000000000000" pitchFamily="2" charset="0"/>
              </a:rPr>
              <a:t>Estornando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pagamento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EV011 – </a:t>
            </a:r>
            <a:r>
              <a:rPr lang="en-US" dirty="0" err="1">
                <a:latin typeface="Montserrat Light" panose="00000400000000000000" pitchFamily="2" charset="0"/>
              </a:rPr>
              <a:t>Notificando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usuário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GRP001 – Batch </a:t>
            </a:r>
            <a:r>
              <a:rPr lang="en-US" dirty="0" err="1">
                <a:latin typeface="Montserrat Light" panose="00000400000000000000" pitchFamily="2" charset="0"/>
              </a:rPr>
              <a:t>finalizado</a:t>
            </a:r>
            <a:r>
              <a:rPr lang="en-US" dirty="0">
                <a:latin typeface="Montserrat Light" panose="00000400000000000000" pitchFamily="2" charset="0"/>
              </a:rPr>
              <a:t> com </a:t>
            </a:r>
            <a:r>
              <a:rPr lang="en-US" dirty="0" err="1">
                <a:latin typeface="Montserrat Light" panose="00000400000000000000" pitchFamily="2" charset="0"/>
              </a:rPr>
              <a:t>sucesso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2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Comunicação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Comunicação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Devem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expor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API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Escolher</a:t>
            </a:r>
            <a:r>
              <a:rPr lang="en-US" dirty="0">
                <a:latin typeface="Montserrat Light" panose="00000400000000000000" pitchFamily="2" charset="0"/>
              </a:rPr>
              <a:t> um </a:t>
            </a:r>
            <a:r>
              <a:rPr lang="en-US" dirty="0" err="1">
                <a:latin typeface="Montserrat Light" panose="00000400000000000000" pitchFamily="2" charset="0"/>
              </a:rPr>
              <a:t>protocolo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comunicação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RPC/</a:t>
            </a:r>
            <a:r>
              <a:rPr lang="en-US" dirty="0" err="1">
                <a:latin typeface="Montserrat Light" panose="00000400000000000000" pitchFamily="2" charset="0"/>
              </a:rPr>
              <a:t>gRPC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Request/Reply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Sync </a:t>
            </a:r>
            <a:r>
              <a:rPr lang="en-US" dirty="0" err="1">
                <a:latin typeface="Montserrat Light" panose="00000400000000000000" pitchFamily="2" charset="0"/>
              </a:rPr>
              <a:t>ou</a:t>
            </a:r>
            <a:r>
              <a:rPr lang="en-US" dirty="0">
                <a:latin typeface="Montserrat Light" panose="00000400000000000000" pitchFamily="2" charset="0"/>
              </a:rPr>
              <a:t> Async (</a:t>
            </a:r>
            <a:r>
              <a:rPr lang="en-US" dirty="0" err="1">
                <a:latin typeface="Montserrat Light" panose="00000400000000000000" pitchFamily="2" charset="0"/>
              </a:rPr>
              <a:t>Notificações</a:t>
            </a:r>
            <a:r>
              <a:rPr lang="en-US" dirty="0">
                <a:latin typeface="Montserrat Light" panose="00000400000000000000" pitchFamily="2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REST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SOAP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Messaging </a:t>
            </a:r>
            <a:r>
              <a:rPr lang="en-US" dirty="0" err="1">
                <a:latin typeface="Montserrat Light" panose="00000400000000000000" pitchFamily="2" charset="0"/>
              </a:rPr>
              <a:t>ou</a:t>
            </a:r>
            <a:r>
              <a:rPr lang="en-US" dirty="0">
                <a:latin typeface="Montserrat Light" panose="00000400000000000000" pitchFamily="2" charset="0"/>
              </a:rPr>
              <a:t> Events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Kafka, RabbitMQ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0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Comunicação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E48740-539C-FF42-AA91-5AA6CE0F6C85}"/>
              </a:ext>
            </a:extLst>
          </p:cNvPr>
          <p:cNvSpPr/>
          <p:nvPr/>
        </p:nvSpPr>
        <p:spPr>
          <a:xfrm>
            <a:off x="4333461" y="4309608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Orders</a:t>
            </a:r>
            <a:endParaRPr lang="pt-BR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0FD9D3-AE38-E54B-9AB1-49DC8316BBE9}"/>
              </a:ext>
            </a:extLst>
          </p:cNvPr>
          <p:cNvSpPr/>
          <p:nvPr/>
        </p:nvSpPr>
        <p:spPr>
          <a:xfrm>
            <a:off x="6486941" y="4309608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Products</a:t>
            </a:r>
            <a:endParaRPr lang="pt-BR" sz="1400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FC0E522A-C61E-9B45-876E-FD3A2C1E3269}"/>
              </a:ext>
            </a:extLst>
          </p:cNvPr>
          <p:cNvSpPr/>
          <p:nvPr/>
        </p:nvSpPr>
        <p:spPr>
          <a:xfrm>
            <a:off x="4333461" y="2471624"/>
            <a:ext cx="914400" cy="914400"/>
          </a:xfrm>
          <a:prstGeom prst="smileyFace">
            <a:avLst/>
          </a:prstGeom>
          <a:solidFill>
            <a:srgbClr val="C36B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E2534-9559-5344-8BB2-9D5DF9485787}"/>
              </a:ext>
            </a:extLst>
          </p:cNvPr>
          <p:cNvCxnSpPr/>
          <p:nvPr/>
        </p:nvCxnSpPr>
        <p:spPr>
          <a:xfrm>
            <a:off x="4786685" y="3429000"/>
            <a:ext cx="0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57A507-9FB9-594B-8C3A-4CFAAD647A4E}"/>
              </a:ext>
            </a:extLst>
          </p:cNvPr>
          <p:cNvCxnSpPr/>
          <p:nvPr/>
        </p:nvCxnSpPr>
        <p:spPr>
          <a:xfrm>
            <a:off x="5343277" y="4762831"/>
            <a:ext cx="1049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52239F-74E5-A04A-84FC-ABB3E536CA4D}"/>
              </a:ext>
            </a:extLst>
          </p:cNvPr>
          <p:cNvSpPr txBox="1"/>
          <p:nvPr/>
        </p:nvSpPr>
        <p:spPr>
          <a:xfrm>
            <a:off x="4076563" y="3489392"/>
            <a:ext cx="513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</a:t>
            </a:r>
          </a:p>
          <a:p>
            <a:r>
              <a:rPr lang="pt-BR" sz="1200" dirty="0"/>
              <a:t>REST</a:t>
            </a:r>
          </a:p>
          <a:p>
            <a:r>
              <a:rPr lang="pt-BR" sz="1200" dirty="0"/>
              <a:t>JSON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63023C-13DD-CE4E-8A9B-5F5894C3879B}"/>
              </a:ext>
            </a:extLst>
          </p:cNvPr>
          <p:cNvSpPr txBox="1"/>
          <p:nvPr/>
        </p:nvSpPr>
        <p:spPr>
          <a:xfrm>
            <a:off x="5554515" y="4299576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gRPC</a:t>
            </a:r>
            <a:endParaRPr lang="pt-BR" sz="1200" dirty="0"/>
          </a:p>
          <a:p>
            <a:r>
              <a:rPr lang="pt-BR" sz="1200" dirty="0"/>
              <a:t>Binário</a:t>
            </a:r>
          </a:p>
        </p:txBody>
      </p:sp>
    </p:spTree>
    <p:extLst>
      <p:ext uri="{BB962C8B-B14F-4D97-AF65-F5344CB8AC3E}">
        <p14:creationId xmlns:p14="http://schemas.microsoft.com/office/powerpoint/2010/main" val="272885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Comunicação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Comunicação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gRPC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ou</a:t>
            </a:r>
            <a:r>
              <a:rPr lang="en-US" dirty="0">
                <a:latin typeface="Montserrat Light" panose="00000400000000000000" pitchFamily="2" charset="0"/>
              </a:rPr>
              <a:t> HTTP?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Texto</a:t>
            </a:r>
            <a:r>
              <a:rPr lang="en-US" dirty="0">
                <a:latin typeface="Montserrat Light" panose="00000400000000000000" pitchFamily="2" charset="0"/>
              </a:rPr>
              <a:t>/</a:t>
            </a:r>
            <a:r>
              <a:rPr lang="en-US" dirty="0" err="1">
                <a:latin typeface="Montserrat Light" panose="00000400000000000000" pitchFamily="2" charset="0"/>
              </a:rPr>
              <a:t>Binário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XML, JSON, YAML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fácil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entender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verboso</a:t>
            </a:r>
            <a:r>
              <a:rPr lang="en-US" dirty="0">
                <a:latin typeface="Montserrat Light" panose="00000400000000000000" pitchFamily="2" charset="0"/>
              </a:rPr>
              <a:t>/</a:t>
            </a:r>
            <a:r>
              <a:rPr lang="en-US" dirty="0" err="1">
                <a:latin typeface="Montserrat Light" panose="00000400000000000000" pitchFamily="2" charset="0"/>
              </a:rPr>
              <a:t>pesado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Binário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complexo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leve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3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387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Comunicação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E48740-539C-FF42-AA91-5AA6CE0F6C85}"/>
              </a:ext>
            </a:extLst>
          </p:cNvPr>
          <p:cNvSpPr/>
          <p:nvPr/>
        </p:nvSpPr>
        <p:spPr>
          <a:xfrm>
            <a:off x="5732721" y="5599256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Orders</a:t>
            </a:r>
            <a:endParaRPr lang="pt-BR" sz="1400" dirty="0"/>
          </a:p>
          <a:p>
            <a:pPr algn="ctr"/>
            <a:r>
              <a:rPr lang="pt-BR" sz="1400" dirty="0"/>
              <a:t>REST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0FD9D3-AE38-E54B-9AB1-49DC8316BBE9}"/>
              </a:ext>
            </a:extLst>
          </p:cNvPr>
          <p:cNvSpPr/>
          <p:nvPr/>
        </p:nvSpPr>
        <p:spPr>
          <a:xfrm>
            <a:off x="8047960" y="5599256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Products</a:t>
            </a:r>
            <a:br>
              <a:rPr lang="pt-BR" sz="1400" dirty="0"/>
            </a:br>
            <a:r>
              <a:rPr lang="pt-BR" sz="1400" dirty="0" err="1"/>
              <a:t>gRPC</a:t>
            </a:r>
            <a:endParaRPr lang="pt-BR" sz="1400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FC0E522A-C61E-9B45-876E-FD3A2C1E3269}"/>
              </a:ext>
            </a:extLst>
          </p:cNvPr>
          <p:cNvSpPr/>
          <p:nvPr/>
        </p:nvSpPr>
        <p:spPr>
          <a:xfrm>
            <a:off x="5709037" y="2266699"/>
            <a:ext cx="914400" cy="914400"/>
          </a:xfrm>
          <a:prstGeom prst="smileyFace">
            <a:avLst/>
          </a:prstGeom>
          <a:solidFill>
            <a:srgbClr val="C36B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E2534-9559-5344-8BB2-9D5DF9485787}"/>
              </a:ext>
            </a:extLst>
          </p:cNvPr>
          <p:cNvCxnSpPr/>
          <p:nvPr/>
        </p:nvCxnSpPr>
        <p:spPr>
          <a:xfrm>
            <a:off x="6174188" y="3165704"/>
            <a:ext cx="0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52239F-74E5-A04A-84FC-ABB3E536CA4D}"/>
              </a:ext>
            </a:extLst>
          </p:cNvPr>
          <p:cNvSpPr txBox="1"/>
          <p:nvPr/>
        </p:nvSpPr>
        <p:spPr>
          <a:xfrm>
            <a:off x="5299205" y="3347891"/>
            <a:ext cx="8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HTTP/REST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C5641-CF61-2145-A141-1FB1D7042487}"/>
              </a:ext>
            </a:extLst>
          </p:cNvPr>
          <p:cNvSpPr/>
          <p:nvPr/>
        </p:nvSpPr>
        <p:spPr>
          <a:xfrm>
            <a:off x="3258715" y="5608761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Invoices</a:t>
            </a:r>
            <a:endParaRPr lang="pt-BR" sz="1400" dirty="0"/>
          </a:p>
          <a:p>
            <a:pPr algn="ctr"/>
            <a:r>
              <a:rPr lang="pt-BR" sz="1400" dirty="0"/>
              <a:t>SOAP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AAF46-A932-8245-84C1-E13210A1BFAC}"/>
              </a:ext>
            </a:extLst>
          </p:cNvPr>
          <p:cNvSpPr/>
          <p:nvPr/>
        </p:nvSpPr>
        <p:spPr>
          <a:xfrm>
            <a:off x="2353938" y="3942944"/>
            <a:ext cx="7275089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API Gateway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186141-9372-5840-A8F5-00B387611B63}"/>
              </a:ext>
            </a:extLst>
          </p:cNvPr>
          <p:cNvCxnSpPr>
            <a:cxnSpLocks/>
          </p:cNvCxnSpPr>
          <p:nvPr/>
        </p:nvCxnSpPr>
        <p:spPr>
          <a:xfrm flipV="1">
            <a:off x="3713275" y="4920954"/>
            <a:ext cx="0" cy="6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61589-E8B3-5147-B597-C7DF07181370}"/>
              </a:ext>
            </a:extLst>
          </p:cNvPr>
          <p:cNvCxnSpPr>
            <a:cxnSpLocks/>
          </p:cNvCxnSpPr>
          <p:nvPr/>
        </p:nvCxnSpPr>
        <p:spPr>
          <a:xfrm flipV="1">
            <a:off x="6166237" y="4920954"/>
            <a:ext cx="0" cy="6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BAC04A-EF1F-9846-A52B-245ACEF684DB}"/>
              </a:ext>
            </a:extLst>
          </p:cNvPr>
          <p:cNvCxnSpPr>
            <a:cxnSpLocks/>
          </p:cNvCxnSpPr>
          <p:nvPr/>
        </p:nvCxnSpPr>
        <p:spPr>
          <a:xfrm flipV="1">
            <a:off x="8505160" y="4920954"/>
            <a:ext cx="0" cy="6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2E4BF2-83DE-284E-AA97-2EFE27E387C5}"/>
              </a:ext>
            </a:extLst>
          </p:cNvPr>
          <p:cNvSpPr txBox="1"/>
          <p:nvPr/>
        </p:nvSpPr>
        <p:spPr>
          <a:xfrm>
            <a:off x="6189921" y="5089800"/>
            <a:ext cx="8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HTTP/REST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7F060D-CECD-5448-BBE0-EA3DC9D1DDD4}"/>
              </a:ext>
            </a:extLst>
          </p:cNvPr>
          <p:cNvSpPr txBox="1"/>
          <p:nvPr/>
        </p:nvSpPr>
        <p:spPr>
          <a:xfrm>
            <a:off x="3676316" y="5089800"/>
            <a:ext cx="852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SOAP/XML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6ECD2-AAE8-9647-AC22-619BDC9C9F0A}"/>
              </a:ext>
            </a:extLst>
          </p:cNvPr>
          <p:cNvSpPr txBox="1"/>
          <p:nvPr/>
        </p:nvSpPr>
        <p:spPr>
          <a:xfrm>
            <a:off x="8528843" y="514297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gRPC</a:t>
            </a:r>
            <a:r>
              <a:rPr lang="pt-BR" sz="1200" dirty="0"/>
              <a:t>/Binário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45AD421-3B78-FE44-A09F-DB75965B7D6C}"/>
              </a:ext>
            </a:extLst>
          </p:cNvPr>
          <p:cNvSpPr/>
          <p:nvPr/>
        </p:nvSpPr>
        <p:spPr>
          <a:xfrm>
            <a:off x="7897084" y="3023311"/>
            <a:ext cx="1216152" cy="1216152"/>
          </a:xfrm>
          <a:prstGeom prst="cube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Protocol</a:t>
            </a:r>
            <a:endParaRPr lang="pt-BR" sz="1200" dirty="0"/>
          </a:p>
          <a:p>
            <a:pPr algn="ctr"/>
            <a:r>
              <a:rPr lang="pt-BR" sz="1200" dirty="0" err="1"/>
              <a:t>Translation</a:t>
            </a:r>
            <a:endParaRPr lang="pt-BR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ED013A-6065-7F4E-A29C-736829629FB8}"/>
              </a:ext>
            </a:extLst>
          </p:cNvPr>
          <p:cNvCxnSpPr>
            <a:cxnSpLocks/>
          </p:cNvCxnSpPr>
          <p:nvPr/>
        </p:nvCxnSpPr>
        <p:spPr>
          <a:xfrm flipH="1" flipV="1">
            <a:off x="6647121" y="2838616"/>
            <a:ext cx="1175552" cy="5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D69AB1-48BE-A242-A42F-C9183BD15133}"/>
              </a:ext>
            </a:extLst>
          </p:cNvPr>
          <p:cNvSpPr txBox="1"/>
          <p:nvPr/>
        </p:nvSpPr>
        <p:spPr>
          <a:xfrm>
            <a:off x="6883472" y="2801521"/>
            <a:ext cx="8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HTTP/REST</a:t>
            </a:r>
          </a:p>
        </p:txBody>
      </p:sp>
    </p:spTree>
    <p:extLst>
      <p:ext uri="{BB962C8B-B14F-4D97-AF65-F5344CB8AC3E}">
        <p14:creationId xmlns:p14="http://schemas.microsoft.com/office/powerpoint/2010/main" val="418196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Comunicação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 Medium" panose="00000600000000000000" pitchFamily="2" charset="0"/>
              </a:rPr>
              <a:t>APIs</a:t>
            </a:r>
            <a:r>
              <a:rPr lang="pt-BR" b="1" dirty="0">
                <a:latin typeface="Montserrat Medium" panose="00000600000000000000" pitchFamily="2" charset="0"/>
              </a:rPr>
              <a:t> e Contratos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Contrato</a:t>
            </a:r>
            <a:r>
              <a:rPr lang="en-US" dirty="0">
                <a:latin typeface="Montserrat Light" panose="00000400000000000000" pitchFamily="2" charset="0"/>
              </a:rPr>
              <a:t> define o que a API </a:t>
            </a:r>
            <a:r>
              <a:rPr lang="en-US" dirty="0" err="1">
                <a:latin typeface="Montserrat Light" panose="00000400000000000000" pitchFamily="2" charset="0"/>
              </a:rPr>
              <a:t>expoe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Contratos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definem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formato</a:t>
            </a:r>
            <a:r>
              <a:rPr lang="en-US" dirty="0">
                <a:latin typeface="Montserrat Light" panose="00000400000000000000" pitchFamily="2" charset="0"/>
              </a:rPr>
              <a:t> dos dados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SOAP/REST/</a:t>
            </a:r>
            <a:r>
              <a:rPr lang="en-US" dirty="0" err="1">
                <a:latin typeface="Montserrat Light" panose="00000400000000000000" pitchFamily="2" charset="0"/>
              </a:rPr>
              <a:t>gRPC</a:t>
            </a:r>
            <a:r>
              <a:rPr lang="en-US" dirty="0">
                <a:latin typeface="Montserrat Light" panose="00000400000000000000" pitchFamily="2" charset="0"/>
              </a:rPr>
              <a:t> =&gt; WSDL, Swagger, IDL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Podemos </a:t>
            </a:r>
            <a:r>
              <a:rPr lang="en-US" dirty="0" err="1">
                <a:latin typeface="Montserrat Light" panose="00000400000000000000" pitchFamily="2" charset="0"/>
              </a:rPr>
              <a:t>ter</a:t>
            </a:r>
            <a:r>
              <a:rPr lang="en-US" dirty="0">
                <a:latin typeface="Montserrat Light" panose="00000400000000000000" pitchFamily="2" charset="0"/>
              </a:rPr>
              <a:t> APIs </a:t>
            </a:r>
            <a:r>
              <a:rPr lang="en-US" dirty="0" err="1">
                <a:latin typeface="Montserrat Light" panose="00000400000000000000" pitchFamily="2" charset="0"/>
              </a:rPr>
              <a:t>específicas</a:t>
            </a:r>
            <a:r>
              <a:rPr lang="en-US" dirty="0">
                <a:latin typeface="Montserrat Light" panose="00000400000000000000" pitchFamily="2" charset="0"/>
              </a:rPr>
              <a:t> para um </a:t>
            </a:r>
            <a:r>
              <a:rPr lang="en-US" dirty="0" err="1">
                <a:latin typeface="Montserrat Light" panose="00000400000000000000" pitchFamily="2" charset="0"/>
              </a:rPr>
              <a:t>tipo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dispositivo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Mobile, Desktop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Versionamento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super </a:t>
            </a:r>
            <a:r>
              <a:rPr lang="en-US" dirty="0" err="1">
                <a:latin typeface="Montserrat Light" panose="00000400000000000000" pitchFamily="2" charset="0"/>
              </a:rPr>
              <a:t>importante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4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387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Comunicação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E48740-539C-FF42-AA91-5AA6CE0F6C85}"/>
              </a:ext>
            </a:extLst>
          </p:cNvPr>
          <p:cNvSpPr/>
          <p:nvPr/>
        </p:nvSpPr>
        <p:spPr>
          <a:xfrm>
            <a:off x="377318" y="5555332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Orders</a:t>
            </a:r>
            <a:endParaRPr lang="pt-BR" sz="1400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FC0E522A-C61E-9B45-876E-FD3A2C1E3269}"/>
              </a:ext>
            </a:extLst>
          </p:cNvPr>
          <p:cNvSpPr/>
          <p:nvPr/>
        </p:nvSpPr>
        <p:spPr>
          <a:xfrm>
            <a:off x="353634" y="2222775"/>
            <a:ext cx="914400" cy="914400"/>
          </a:xfrm>
          <a:prstGeom prst="smileyFace">
            <a:avLst/>
          </a:prstGeom>
          <a:solidFill>
            <a:srgbClr val="C36B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61589-E8B3-5147-B597-C7DF07181370}"/>
              </a:ext>
            </a:extLst>
          </p:cNvPr>
          <p:cNvCxnSpPr>
            <a:cxnSpLocks/>
          </p:cNvCxnSpPr>
          <p:nvPr/>
        </p:nvCxnSpPr>
        <p:spPr>
          <a:xfrm flipV="1">
            <a:off x="810834" y="3239965"/>
            <a:ext cx="0" cy="224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2E4BF2-83DE-284E-AA97-2EFE27E387C5}"/>
              </a:ext>
            </a:extLst>
          </p:cNvPr>
          <p:cNvSpPr txBox="1"/>
          <p:nvPr/>
        </p:nvSpPr>
        <p:spPr>
          <a:xfrm>
            <a:off x="834518" y="5045876"/>
            <a:ext cx="8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HTTP/REST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28A64-FE5C-4E44-B9CA-927ABA3F5E67}"/>
              </a:ext>
            </a:extLst>
          </p:cNvPr>
          <p:cNvSpPr txBox="1"/>
          <p:nvPr/>
        </p:nvSpPr>
        <p:spPr>
          <a:xfrm>
            <a:off x="890601" y="3545966"/>
            <a:ext cx="20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meuservico.com</a:t>
            </a:r>
            <a:r>
              <a:rPr lang="pt-BR" sz="1200" dirty="0"/>
              <a:t>/</a:t>
            </a:r>
            <a:r>
              <a:rPr lang="pt-BR" sz="1200" b="1" dirty="0">
                <a:highlight>
                  <a:srgbClr val="FFFF00"/>
                </a:highlight>
              </a:rPr>
              <a:t>v1</a:t>
            </a:r>
            <a:r>
              <a:rPr lang="pt-BR" sz="1200" dirty="0"/>
              <a:t>/</a:t>
            </a:r>
            <a:r>
              <a:rPr lang="pt-BR" sz="1200" dirty="0" err="1"/>
              <a:t>products</a:t>
            </a:r>
            <a:endParaRPr lang="pt-B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72F68-4DD3-604B-BB63-1F2BD2C63C8B}"/>
              </a:ext>
            </a:extLst>
          </p:cNvPr>
          <p:cNvSpPr txBox="1"/>
          <p:nvPr/>
        </p:nvSpPr>
        <p:spPr>
          <a:xfrm>
            <a:off x="1026214" y="3822965"/>
            <a:ext cx="1328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{ </a:t>
            </a:r>
          </a:p>
          <a:p>
            <a:r>
              <a:rPr lang="pt-BR" sz="1200" dirty="0"/>
              <a:t>  id: 1, </a:t>
            </a:r>
          </a:p>
          <a:p>
            <a:r>
              <a:rPr lang="pt-BR" sz="1200" dirty="0"/>
              <a:t>  </a:t>
            </a:r>
            <a:r>
              <a:rPr lang="pt-BR" sz="1200" dirty="0" err="1">
                <a:highlight>
                  <a:srgbClr val="FFFF00"/>
                </a:highlight>
              </a:rPr>
              <a:t>price</a:t>
            </a:r>
            <a:r>
              <a:rPr lang="pt-BR" sz="1200" dirty="0">
                <a:highlight>
                  <a:srgbClr val="FFFF00"/>
                </a:highlight>
              </a:rPr>
              <a:t>: 299,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title</a:t>
            </a:r>
            <a:r>
              <a:rPr lang="pt-BR" sz="1200" dirty="0"/>
              <a:t>: “Produto 1”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description</a:t>
            </a:r>
            <a:r>
              <a:rPr lang="pt-BR" sz="1200" dirty="0"/>
              <a:t>: “....”</a:t>
            </a:r>
            <a:br>
              <a:rPr lang="pt-BR" sz="1200" dirty="0"/>
            </a:br>
            <a:r>
              <a:rPr lang="pt-BR" sz="1200" dirty="0"/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D0FA24-B30D-0342-98C7-FF09EA2139A9}"/>
              </a:ext>
            </a:extLst>
          </p:cNvPr>
          <p:cNvSpPr/>
          <p:nvPr/>
        </p:nvSpPr>
        <p:spPr>
          <a:xfrm>
            <a:off x="3650605" y="5646580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Orders</a:t>
            </a:r>
            <a:endParaRPr lang="pt-BR" sz="1400" dirty="0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238BFE4E-7185-6D43-BDF7-9CD7EBA8FF3B}"/>
              </a:ext>
            </a:extLst>
          </p:cNvPr>
          <p:cNvSpPr/>
          <p:nvPr/>
        </p:nvSpPr>
        <p:spPr>
          <a:xfrm>
            <a:off x="3626921" y="2314023"/>
            <a:ext cx="914400" cy="914400"/>
          </a:xfrm>
          <a:prstGeom prst="smileyFace">
            <a:avLst/>
          </a:prstGeom>
          <a:solidFill>
            <a:srgbClr val="C36B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EAC23E-5105-D942-BC2C-FF3D325AAC1C}"/>
              </a:ext>
            </a:extLst>
          </p:cNvPr>
          <p:cNvCxnSpPr>
            <a:cxnSpLocks/>
          </p:cNvCxnSpPr>
          <p:nvPr/>
        </p:nvCxnSpPr>
        <p:spPr>
          <a:xfrm flipV="1">
            <a:off x="4084121" y="3331213"/>
            <a:ext cx="0" cy="224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E372D9-607D-774A-94D5-F4D74F10AC0F}"/>
              </a:ext>
            </a:extLst>
          </p:cNvPr>
          <p:cNvSpPr txBox="1"/>
          <p:nvPr/>
        </p:nvSpPr>
        <p:spPr>
          <a:xfrm>
            <a:off x="4107805" y="5137124"/>
            <a:ext cx="8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HTTP/REST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18125-A350-AD4D-8DFA-BDD5FBD21EAE}"/>
              </a:ext>
            </a:extLst>
          </p:cNvPr>
          <p:cNvSpPr txBox="1"/>
          <p:nvPr/>
        </p:nvSpPr>
        <p:spPr>
          <a:xfrm>
            <a:off x="4055505" y="3621120"/>
            <a:ext cx="20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meuservico.com</a:t>
            </a:r>
            <a:r>
              <a:rPr lang="pt-BR" sz="1200" dirty="0"/>
              <a:t>/</a:t>
            </a:r>
            <a:r>
              <a:rPr lang="pt-BR" sz="1200" b="1" dirty="0">
                <a:highlight>
                  <a:srgbClr val="FFFF00"/>
                </a:highlight>
              </a:rPr>
              <a:t>v2</a:t>
            </a:r>
            <a:r>
              <a:rPr lang="pt-BR" sz="1200" dirty="0"/>
              <a:t>/</a:t>
            </a:r>
            <a:r>
              <a:rPr lang="pt-BR" sz="1200" dirty="0" err="1"/>
              <a:t>products</a:t>
            </a:r>
            <a:endParaRPr lang="pt-BR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9CF376-A587-1543-8D6B-06316A322873}"/>
              </a:ext>
            </a:extLst>
          </p:cNvPr>
          <p:cNvSpPr/>
          <p:nvPr/>
        </p:nvSpPr>
        <p:spPr>
          <a:xfrm>
            <a:off x="7381091" y="5663637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Orders</a:t>
            </a:r>
            <a:endParaRPr lang="pt-BR" sz="1400" dirty="0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B10A365F-11AB-3F4F-AFFA-B0E73F7725C9}"/>
              </a:ext>
            </a:extLst>
          </p:cNvPr>
          <p:cNvSpPr/>
          <p:nvPr/>
        </p:nvSpPr>
        <p:spPr>
          <a:xfrm>
            <a:off x="7357407" y="2331080"/>
            <a:ext cx="914400" cy="914400"/>
          </a:xfrm>
          <a:prstGeom prst="smileyFace">
            <a:avLst/>
          </a:prstGeom>
          <a:solidFill>
            <a:srgbClr val="C36B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DE54BE-E31B-CE48-8601-68CC828A13A7}"/>
              </a:ext>
            </a:extLst>
          </p:cNvPr>
          <p:cNvCxnSpPr>
            <a:cxnSpLocks/>
          </p:cNvCxnSpPr>
          <p:nvPr/>
        </p:nvCxnSpPr>
        <p:spPr>
          <a:xfrm flipV="1">
            <a:off x="7814607" y="3348270"/>
            <a:ext cx="0" cy="224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45F82A-1CCB-DE45-9E98-E40960400B25}"/>
              </a:ext>
            </a:extLst>
          </p:cNvPr>
          <p:cNvSpPr txBox="1"/>
          <p:nvPr/>
        </p:nvSpPr>
        <p:spPr>
          <a:xfrm>
            <a:off x="7838291" y="5154181"/>
            <a:ext cx="8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HTTP/REST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3F3005-F6F3-2D47-9A3D-5BFF68836252}"/>
              </a:ext>
            </a:extLst>
          </p:cNvPr>
          <p:cNvSpPr txBox="1"/>
          <p:nvPr/>
        </p:nvSpPr>
        <p:spPr>
          <a:xfrm>
            <a:off x="7755350" y="3679332"/>
            <a:ext cx="25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meuservico.com</a:t>
            </a:r>
            <a:r>
              <a:rPr lang="pt-BR" sz="1200" dirty="0"/>
              <a:t>/</a:t>
            </a:r>
            <a:r>
              <a:rPr lang="pt-BR" sz="1200" b="1" dirty="0">
                <a:highlight>
                  <a:srgbClr val="FFFF00"/>
                </a:highlight>
              </a:rPr>
              <a:t>mobile</a:t>
            </a:r>
            <a:r>
              <a:rPr lang="pt-BR" sz="1200" dirty="0"/>
              <a:t>/</a:t>
            </a:r>
            <a:r>
              <a:rPr lang="pt-BR" sz="1200" b="1" dirty="0">
                <a:highlight>
                  <a:srgbClr val="FFFF00"/>
                </a:highlight>
              </a:rPr>
              <a:t>v1</a:t>
            </a:r>
            <a:r>
              <a:rPr lang="pt-BR" sz="1200" dirty="0"/>
              <a:t>/</a:t>
            </a:r>
            <a:r>
              <a:rPr lang="pt-BR" sz="1200" dirty="0" err="1"/>
              <a:t>products</a:t>
            </a:r>
            <a:endParaRPr lang="pt-B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CD15A5-1C4B-D54F-AE61-2187CEBB50A1}"/>
              </a:ext>
            </a:extLst>
          </p:cNvPr>
          <p:cNvSpPr txBox="1"/>
          <p:nvPr/>
        </p:nvSpPr>
        <p:spPr>
          <a:xfrm>
            <a:off x="7890963" y="3956331"/>
            <a:ext cx="245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{ id: 1, </a:t>
            </a:r>
            <a:r>
              <a:rPr lang="pt-BR" sz="1200" dirty="0" err="1"/>
              <a:t>title</a:t>
            </a:r>
            <a:r>
              <a:rPr lang="pt-BR" sz="1200" dirty="0"/>
              <a:t>: “Produto 1”, </a:t>
            </a:r>
            <a:r>
              <a:rPr lang="pt-BR" sz="1200" dirty="0" err="1"/>
              <a:t>price</a:t>
            </a:r>
            <a:r>
              <a:rPr lang="pt-BR" sz="1200" dirty="0"/>
              <a:t>: 299 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42C698-09E0-FC4E-9EC9-F30140E1172A}"/>
              </a:ext>
            </a:extLst>
          </p:cNvPr>
          <p:cNvSpPr txBox="1"/>
          <p:nvPr/>
        </p:nvSpPr>
        <p:spPr>
          <a:xfrm>
            <a:off x="4080074" y="3886923"/>
            <a:ext cx="1328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{ </a:t>
            </a:r>
          </a:p>
          <a:p>
            <a:r>
              <a:rPr lang="pt-BR" sz="1200" dirty="0"/>
              <a:t>  id: 1, 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title</a:t>
            </a:r>
            <a:r>
              <a:rPr lang="pt-BR" sz="1200" dirty="0"/>
              <a:t>: “Produto 1”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description</a:t>
            </a:r>
            <a:r>
              <a:rPr lang="pt-BR" sz="1200" dirty="0"/>
              <a:t>: “....”</a:t>
            </a:r>
            <a:br>
              <a:rPr lang="pt-BR" sz="1200" dirty="0"/>
            </a:br>
            <a:r>
              <a:rPr lang="pt-B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4786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Distribuição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Comunicação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 </a:t>
            </a:r>
            <a:r>
              <a:rPr lang="en-US" dirty="0" err="1">
                <a:latin typeface="Montserrat Light" panose="00000400000000000000" pitchFamily="2" charset="0"/>
              </a:rPr>
              <a:t>localização</a:t>
            </a:r>
            <a:r>
              <a:rPr lang="en-US" dirty="0">
                <a:latin typeface="Montserrat Light" panose="00000400000000000000" pitchFamily="2" charset="0"/>
              </a:rPr>
              <a:t> (IP </a:t>
            </a:r>
            <a:r>
              <a:rPr lang="en-US" dirty="0" err="1">
                <a:latin typeface="Montserrat Light" panose="00000400000000000000" pitchFamily="2" charset="0"/>
              </a:rPr>
              <a:t>ou</a:t>
            </a:r>
            <a:r>
              <a:rPr lang="en-US" dirty="0">
                <a:latin typeface="Montserrat Light" panose="00000400000000000000" pitchFamily="2" charset="0"/>
              </a:rPr>
              <a:t> DNS) </a:t>
            </a:r>
            <a:r>
              <a:rPr lang="en-US" dirty="0" err="1">
                <a:latin typeface="Montserrat Light" panose="00000400000000000000" pitchFamily="2" charset="0"/>
              </a:rPr>
              <a:t>pode</a:t>
            </a:r>
            <a:r>
              <a:rPr lang="en-US" dirty="0">
                <a:latin typeface="Montserrat Light" panose="00000400000000000000" pitchFamily="2" charset="0"/>
              </a:rPr>
              <a:t> mudar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Utilizamos</a:t>
            </a:r>
            <a:r>
              <a:rPr lang="en-US" dirty="0">
                <a:latin typeface="Montserrat Light" panose="00000400000000000000" pitchFamily="2" charset="0"/>
              </a:rPr>
              <a:t> um Service Registry para saber </a:t>
            </a:r>
            <a:r>
              <a:rPr lang="en-US" dirty="0" err="1">
                <a:latin typeface="Montserrat Light" panose="00000400000000000000" pitchFamily="2" charset="0"/>
              </a:rPr>
              <a:t>onde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está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cada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serviço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serviços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devem</a:t>
            </a:r>
            <a:r>
              <a:rPr lang="en-US" dirty="0">
                <a:latin typeface="Montserrat Light" panose="00000400000000000000" pitchFamily="2" charset="0"/>
              </a:rPr>
              <a:t> ser </a:t>
            </a:r>
            <a:r>
              <a:rPr lang="en-US" dirty="0" err="1">
                <a:latin typeface="Montserrat Light" panose="00000400000000000000" pitchFamily="2" charset="0"/>
              </a:rPr>
              <a:t>capaz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seu</a:t>
            </a:r>
            <a:r>
              <a:rPr lang="en-US" dirty="0">
                <a:latin typeface="Montserrat Light" panose="00000400000000000000" pitchFamily="2" charset="0"/>
              </a:rPr>
              <a:t> auto-registrar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Primeiro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descobrimos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onde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estão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serviços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Depois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invocamos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Cuidado</a:t>
            </a:r>
            <a:r>
              <a:rPr lang="en-US" dirty="0">
                <a:latin typeface="Montserrat Light" panose="00000400000000000000" pitchFamily="2" charset="0"/>
              </a:rPr>
              <a:t> com CORS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Same-origin =&gt; protocol (HTTP, HTTPS), </a:t>
            </a:r>
            <a:r>
              <a:rPr lang="en-US" dirty="0" err="1">
                <a:latin typeface="Montserrat Light" panose="00000400000000000000" pitchFamily="2" charset="0"/>
              </a:rPr>
              <a:t>servidor</a:t>
            </a:r>
            <a:r>
              <a:rPr lang="en-US" dirty="0">
                <a:latin typeface="Montserrat Light" panose="00000400000000000000" pitchFamily="2" charset="0"/>
              </a:rPr>
              <a:t> e porta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Ferramentas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Eureka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46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Circuit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Breaker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Reduzindo falhas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 </a:t>
            </a:r>
            <a:r>
              <a:rPr lang="en-US" dirty="0" err="1">
                <a:latin typeface="Montserrat Light" panose="00000400000000000000" pitchFamily="2" charset="0"/>
              </a:rPr>
              <a:t>serviço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precisa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estar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disponível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senão</a:t>
            </a:r>
            <a:r>
              <a:rPr lang="en-US" dirty="0">
                <a:latin typeface="Montserrat Light" panose="00000400000000000000" pitchFamily="2" charset="0"/>
              </a:rPr>
              <a:t>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Falha</a:t>
            </a:r>
            <a:r>
              <a:rPr lang="en-US" dirty="0">
                <a:latin typeface="Montserrat Light" panose="00000400000000000000" pitchFamily="2" charset="0"/>
              </a:rPr>
              <a:t> de rede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Serviço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sobrecarregado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Pode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causar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erro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outros </a:t>
            </a:r>
            <a:r>
              <a:rPr lang="en-US" dirty="0" err="1">
                <a:latin typeface="Montserrat Light" panose="00000400000000000000" pitchFamily="2" charset="0"/>
              </a:rPr>
              <a:t>serviços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Efeito</a:t>
            </a:r>
            <a:r>
              <a:rPr lang="en-US" dirty="0">
                <a:latin typeface="Montserrat Light" panose="00000400000000000000" pitchFamily="2" charset="0"/>
              </a:rPr>
              <a:t> domino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Circuit Breaker </a:t>
            </a:r>
            <a:r>
              <a:rPr lang="en-US" dirty="0" err="1">
                <a:latin typeface="Montserrat Light" panose="00000400000000000000" pitchFamily="2" charset="0"/>
              </a:rPr>
              <a:t>ajuda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nisso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Invoca</a:t>
            </a:r>
            <a:r>
              <a:rPr lang="en-US" dirty="0">
                <a:latin typeface="Montserrat Light" panose="00000400000000000000" pitchFamily="2" charset="0"/>
              </a:rPr>
              <a:t> um </a:t>
            </a:r>
            <a:r>
              <a:rPr lang="en-US" dirty="0" err="1">
                <a:latin typeface="Montserrat Light" panose="00000400000000000000" pitchFamily="2" charset="0"/>
              </a:rPr>
              <a:t>serviço</a:t>
            </a:r>
            <a:r>
              <a:rPr lang="en-US" dirty="0">
                <a:latin typeface="Montserrat Light" panose="00000400000000000000" pitchFamily="2" charset="0"/>
              </a:rPr>
              <a:t> por um proxy e </a:t>
            </a:r>
            <a:r>
              <a:rPr lang="en-US" dirty="0" err="1">
                <a:latin typeface="Montserrat Light" panose="00000400000000000000" pitchFamily="2" charset="0"/>
              </a:rPr>
              <a:t>desvia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chamada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caso</a:t>
            </a:r>
            <a:r>
              <a:rPr lang="en-US" dirty="0">
                <a:latin typeface="Montserrat Light" panose="00000400000000000000" pitchFamily="2" charset="0"/>
              </a:rPr>
              <a:t> precise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Retorna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ao</a:t>
            </a:r>
            <a:r>
              <a:rPr lang="en-US" dirty="0">
                <a:latin typeface="Montserrat Light" panose="00000400000000000000" pitchFamily="2" charset="0"/>
              </a:rPr>
              <a:t> normal </a:t>
            </a:r>
            <a:r>
              <a:rPr lang="en-US" dirty="0" err="1">
                <a:latin typeface="Montserrat Light" panose="00000400000000000000" pitchFamily="2" charset="0"/>
              </a:rPr>
              <a:t>assim</a:t>
            </a:r>
            <a:r>
              <a:rPr lang="en-US" dirty="0">
                <a:latin typeface="Montserrat Light" panose="00000400000000000000" pitchFamily="2" charset="0"/>
              </a:rPr>
              <a:t> que o </a:t>
            </a:r>
            <a:r>
              <a:rPr lang="en-US" dirty="0" err="1">
                <a:latin typeface="Montserrat Light" panose="00000400000000000000" pitchFamily="2" charset="0"/>
              </a:rPr>
              <a:t>serviço</a:t>
            </a:r>
            <a:r>
              <a:rPr lang="en-US" dirty="0">
                <a:latin typeface="Montserrat Light" panose="00000400000000000000" pitchFamily="2" charset="0"/>
              </a:rPr>
              <a:t> volta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Ferramentas: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IHttpClientFactory</a:t>
            </a:r>
            <a:r>
              <a:rPr lang="en-US" dirty="0">
                <a:latin typeface="Montserrat Light" panose="00000400000000000000" pitchFamily="2" charset="0"/>
              </a:rPr>
              <a:t>/Polly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1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Circuit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Breaker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BE8F2E-3B39-0740-BE94-56CF6D4346F5}"/>
              </a:ext>
            </a:extLst>
          </p:cNvPr>
          <p:cNvSpPr/>
          <p:nvPr/>
        </p:nvSpPr>
        <p:spPr>
          <a:xfrm>
            <a:off x="3576186" y="2526508"/>
            <a:ext cx="914400" cy="914400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Orders</a:t>
            </a:r>
            <a:endParaRPr lang="pt-B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3A95A-520D-2741-994D-2E06B8204BE2}"/>
              </a:ext>
            </a:extLst>
          </p:cNvPr>
          <p:cNvSpPr/>
          <p:nvPr/>
        </p:nvSpPr>
        <p:spPr>
          <a:xfrm>
            <a:off x="6296857" y="2526508"/>
            <a:ext cx="914400" cy="914400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Products</a:t>
            </a:r>
            <a:endParaRPr lang="pt-BR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9D07C0-6784-7C48-A0FB-B2B0EB326F81}"/>
              </a:ext>
            </a:extLst>
          </p:cNvPr>
          <p:cNvCxnSpPr/>
          <p:nvPr/>
        </p:nvCxnSpPr>
        <p:spPr>
          <a:xfrm>
            <a:off x="4490586" y="2983708"/>
            <a:ext cx="180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ross 5">
            <a:extLst>
              <a:ext uri="{FF2B5EF4-FFF2-40B4-BE49-F238E27FC236}">
                <a16:creationId xmlns:a16="http://schemas.microsoft.com/office/drawing/2014/main" id="{9823D17F-CAB4-2449-A976-3AB3C5FFB065}"/>
              </a:ext>
            </a:extLst>
          </p:cNvPr>
          <p:cNvSpPr/>
          <p:nvPr/>
        </p:nvSpPr>
        <p:spPr>
          <a:xfrm rot="2731147">
            <a:off x="4786682" y="2403262"/>
            <a:ext cx="1160891" cy="1160891"/>
          </a:xfrm>
          <a:prstGeom prst="plus">
            <a:avLst>
              <a:gd name="adj" fmla="val 441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62551-78B1-2544-8C7F-22DD6DD0E442}"/>
              </a:ext>
            </a:extLst>
          </p:cNvPr>
          <p:cNvSpPr/>
          <p:nvPr/>
        </p:nvSpPr>
        <p:spPr>
          <a:xfrm>
            <a:off x="3576186" y="4239291"/>
            <a:ext cx="914400" cy="914400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Orders</a:t>
            </a:r>
            <a:endParaRPr lang="pt-B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3988DE-A91D-B14F-B0A5-3F6F84765355}"/>
              </a:ext>
            </a:extLst>
          </p:cNvPr>
          <p:cNvSpPr/>
          <p:nvPr/>
        </p:nvSpPr>
        <p:spPr>
          <a:xfrm>
            <a:off x="6296857" y="4239291"/>
            <a:ext cx="914400" cy="914400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Products</a:t>
            </a:r>
            <a:endParaRPr lang="pt-BR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14C2AF-E3C2-E040-8E64-AE95830016BE}"/>
              </a:ext>
            </a:extLst>
          </p:cNvPr>
          <p:cNvCxnSpPr/>
          <p:nvPr/>
        </p:nvCxnSpPr>
        <p:spPr>
          <a:xfrm>
            <a:off x="4490586" y="4696491"/>
            <a:ext cx="180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F87BCCD6-DD41-7D4F-AA72-B62BB8106865}"/>
              </a:ext>
            </a:extLst>
          </p:cNvPr>
          <p:cNvSpPr/>
          <p:nvPr/>
        </p:nvSpPr>
        <p:spPr>
          <a:xfrm>
            <a:off x="4904517" y="4069591"/>
            <a:ext cx="978408" cy="978408"/>
          </a:xfrm>
          <a:prstGeom prst="circularArrow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27BD8-A3AC-A04B-9746-28CAE086F85C}"/>
              </a:ext>
            </a:extLst>
          </p:cNvPr>
          <p:cNvSpPr txBox="1"/>
          <p:nvPr/>
        </p:nvSpPr>
        <p:spPr>
          <a:xfrm>
            <a:off x="7523516" y="4239291"/>
            <a:ext cx="172399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Retry</a:t>
            </a:r>
            <a:r>
              <a:rPr lang="pt-BR" sz="1600" dirty="0"/>
              <a:t> </a:t>
            </a:r>
            <a:r>
              <a:rPr lang="pt-BR" sz="1600" dirty="0" err="1"/>
              <a:t>Pattern</a:t>
            </a:r>
            <a:endParaRPr lang="pt-BR" sz="1600" dirty="0"/>
          </a:p>
          <a:p>
            <a:r>
              <a:rPr lang="pt-BR" sz="1200" dirty="0"/>
              <a:t>Tenta novamente em </a:t>
            </a:r>
            <a:r>
              <a:rPr lang="pt-BR" sz="1200" dirty="0" err="1"/>
              <a:t>X</a:t>
            </a:r>
            <a:r>
              <a:rPr lang="pt-BR" sz="1200" dirty="0"/>
              <a:t> </a:t>
            </a:r>
          </a:p>
          <a:p>
            <a:r>
              <a:rPr lang="pt-BR" sz="1200" dirty="0"/>
              <a:t>segundos caso o serviço </a:t>
            </a:r>
          </a:p>
          <a:p>
            <a:r>
              <a:rPr lang="pt-BR" sz="1200" dirty="0"/>
              <a:t>esteja indisponível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4F7EB6-4FAB-5A4B-BE0B-7E75C284FB0F}"/>
              </a:ext>
            </a:extLst>
          </p:cNvPr>
          <p:cNvSpPr/>
          <p:nvPr/>
        </p:nvSpPr>
        <p:spPr>
          <a:xfrm>
            <a:off x="3576186" y="5814380"/>
            <a:ext cx="914400" cy="914400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Orders</a:t>
            </a:r>
            <a:endParaRPr lang="pt-B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D992AF-3A63-FD48-89F3-A27CA40A2ADF}"/>
              </a:ext>
            </a:extLst>
          </p:cNvPr>
          <p:cNvSpPr/>
          <p:nvPr/>
        </p:nvSpPr>
        <p:spPr>
          <a:xfrm>
            <a:off x="6296857" y="5814380"/>
            <a:ext cx="914400" cy="914400"/>
          </a:xfrm>
          <a:prstGeom prst="rect">
            <a:avLst/>
          </a:prstGeom>
          <a:solidFill>
            <a:srgbClr val="5133B7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Products</a:t>
            </a:r>
            <a:endParaRPr lang="pt-BR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427EB-89EC-A34A-99AC-B1AF5648CB51}"/>
              </a:ext>
            </a:extLst>
          </p:cNvPr>
          <p:cNvCxnSpPr/>
          <p:nvPr/>
        </p:nvCxnSpPr>
        <p:spPr>
          <a:xfrm>
            <a:off x="4490586" y="6271580"/>
            <a:ext cx="1806271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C6FFD22-5454-564C-B10E-1B3A91F40B1D}"/>
              </a:ext>
            </a:extLst>
          </p:cNvPr>
          <p:cNvSpPr/>
          <p:nvPr/>
        </p:nvSpPr>
        <p:spPr>
          <a:xfrm>
            <a:off x="5910964" y="5517330"/>
            <a:ext cx="554008" cy="554008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C3F669-7FBF-AB43-9974-EBC302CCA21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490586" y="5794334"/>
            <a:ext cx="1420378" cy="4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8E9605-06B8-7445-89FD-FEBE9CB7B3E3}"/>
              </a:ext>
            </a:extLst>
          </p:cNvPr>
          <p:cNvSpPr txBox="1"/>
          <p:nvPr/>
        </p:nvSpPr>
        <p:spPr>
          <a:xfrm>
            <a:off x="7522056" y="5917637"/>
            <a:ext cx="1758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Circuit</a:t>
            </a:r>
            <a:r>
              <a:rPr lang="pt-BR" sz="1600" dirty="0"/>
              <a:t> </a:t>
            </a:r>
            <a:r>
              <a:rPr lang="pt-BR" sz="1600" dirty="0" err="1"/>
              <a:t>Breaker</a:t>
            </a:r>
            <a:endParaRPr lang="pt-BR" sz="1600" dirty="0"/>
          </a:p>
          <a:p>
            <a:r>
              <a:rPr lang="pt-BR" sz="1200" dirty="0"/>
              <a:t>Desvia a rota pois já sabe</a:t>
            </a:r>
          </a:p>
          <a:p>
            <a:r>
              <a:rPr lang="pt-BR" sz="1200" dirty="0"/>
              <a:t>que o serviço está fora</a:t>
            </a:r>
          </a:p>
        </p:txBody>
      </p:sp>
    </p:spTree>
    <p:extLst>
      <p:ext uri="{BB962C8B-B14F-4D97-AF65-F5344CB8AC3E}">
        <p14:creationId xmlns:p14="http://schemas.microsoft.com/office/powerpoint/2010/main" val="396740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Medium" panose="00000600000000000000" pitchFamily="2" charset="0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Não é sobre código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Monolitos</a:t>
            </a:r>
            <a:r>
              <a:rPr lang="pt-BR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 e </a:t>
            </a:r>
            <a:r>
              <a:rPr lang="pt-BR" sz="20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Microsserviços</a:t>
            </a:r>
            <a:endParaRPr lang="pt-BR" sz="20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Cultura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Desafios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Benefícios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Drawbacks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016694"/>
            <a:ext cx="110740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curso</a:t>
            </a:r>
            <a:endParaRPr lang="pt-BR" sz="54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Agenda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Gateway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Um único ponto de acesso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Agrega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todos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microsserviços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Concentra </a:t>
            </a:r>
            <a:r>
              <a:rPr lang="en-US" dirty="0" err="1">
                <a:latin typeface="Montserrat Light" panose="00000400000000000000" pitchFamily="2" charset="0"/>
              </a:rPr>
              <a:t>itens</a:t>
            </a:r>
            <a:r>
              <a:rPr lang="en-US" dirty="0">
                <a:latin typeface="Montserrat Light" panose="00000400000000000000" pitchFamily="2" charset="0"/>
              </a:rPr>
              <a:t> de cross-cutting (</a:t>
            </a:r>
            <a:r>
              <a:rPr lang="en-US" dirty="0" err="1">
                <a:latin typeface="Montserrat Light" panose="00000400000000000000" pitchFamily="2" charset="0"/>
              </a:rPr>
              <a:t>Autenticação</a:t>
            </a:r>
            <a:r>
              <a:rPr lang="en-US" dirty="0">
                <a:latin typeface="Montserrat Light" panose="00000400000000000000" pitchFamily="2" charset="0"/>
              </a:rPr>
              <a:t>, service registry, API translation)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Prove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interface </a:t>
            </a:r>
            <a:r>
              <a:rPr lang="en-US" dirty="0" err="1">
                <a:latin typeface="Montserrat Light" panose="00000400000000000000" pitchFamily="2" charset="0"/>
              </a:rPr>
              <a:t>unificada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Ferramentas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Azure API Management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6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387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Comunicação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E48740-539C-FF42-AA91-5AA6CE0F6C85}"/>
              </a:ext>
            </a:extLst>
          </p:cNvPr>
          <p:cNvSpPr/>
          <p:nvPr/>
        </p:nvSpPr>
        <p:spPr>
          <a:xfrm>
            <a:off x="5732721" y="5599256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Orders</a:t>
            </a:r>
            <a:endParaRPr lang="pt-BR" sz="1400" dirty="0"/>
          </a:p>
          <a:p>
            <a:pPr algn="ctr"/>
            <a:r>
              <a:rPr lang="pt-BR" sz="1400" dirty="0"/>
              <a:t>REST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0FD9D3-AE38-E54B-9AB1-49DC8316BBE9}"/>
              </a:ext>
            </a:extLst>
          </p:cNvPr>
          <p:cNvSpPr/>
          <p:nvPr/>
        </p:nvSpPr>
        <p:spPr>
          <a:xfrm>
            <a:off x="8047960" y="5599256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Products</a:t>
            </a:r>
            <a:br>
              <a:rPr lang="pt-BR" sz="1400" dirty="0"/>
            </a:br>
            <a:r>
              <a:rPr lang="pt-BR" sz="1400" dirty="0" err="1"/>
              <a:t>gRPC</a:t>
            </a:r>
            <a:endParaRPr lang="pt-BR" sz="1400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FC0E522A-C61E-9B45-876E-FD3A2C1E3269}"/>
              </a:ext>
            </a:extLst>
          </p:cNvPr>
          <p:cNvSpPr/>
          <p:nvPr/>
        </p:nvSpPr>
        <p:spPr>
          <a:xfrm>
            <a:off x="5709037" y="2266699"/>
            <a:ext cx="914400" cy="914400"/>
          </a:xfrm>
          <a:prstGeom prst="smileyFace">
            <a:avLst/>
          </a:prstGeom>
          <a:solidFill>
            <a:srgbClr val="C36B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E2534-9559-5344-8BB2-9D5DF9485787}"/>
              </a:ext>
            </a:extLst>
          </p:cNvPr>
          <p:cNvCxnSpPr>
            <a:cxnSpLocks/>
          </p:cNvCxnSpPr>
          <p:nvPr/>
        </p:nvCxnSpPr>
        <p:spPr>
          <a:xfrm>
            <a:off x="6174188" y="3165704"/>
            <a:ext cx="0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52239F-74E5-A04A-84FC-ABB3E536CA4D}"/>
              </a:ext>
            </a:extLst>
          </p:cNvPr>
          <p:cNvSpPr txBox="1"/>
          <p:nvPr/>
        </p:nvSpPr>
        <p:spPr>
          <a:xfrm>
            <a:off x="5299205" y="3347891"/>
            <a:ext cx="8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HTTP/REST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C5641-CF61-2145-A141-1FB1D7042487}"/>
              </a:ext>
            </a:extLst>
          </p:cNvPr>
          <p:cNvSpPr/>
          <p:nvPr/>
        </p:nvSpPr>
        <p:spPr>
          <a:xfrm>
            <a:off x="3258715" y="5608761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Invoices</a:t>
            </a:r>
            <a:endParaRPr lang="pt-BR" sz="1400" dirty="0"/>
          </a:p>
          <a:p>
            <a:pPr algn="ctr"/>
            <a:r>
              <a:rPr lang="pt-BR" sz="1400" dirty="0"/>
              <a:t>SOAP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AAF46-A932-8245-84C1-E13210A1BFAC}"/>
              </a:ext>
            </a:extLst>
          </p:cNvPr>
          <p:cNvSpPr/>
          <p:nvPr/>
        </p:nvSpPr>
        <p:spPr>
          <a:xfrm>
            <a:off x="2353938" y="3942944"/>
            <a:ext cx="7275089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API Gateway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186141-9372-5840-A8F5-00B387611B63}"/>
              </a:ext>
            </a:extLst>
          </p:cNvPr>
          <p:cNvCxnSpPr>
            <a:cxnSpLocks/>
          </p:cNvCxnSpPr>
          <p:nvPr/>
        </p:nvCxnSpPr>
        <p:spPr>
          <a:xfrm flipV="1">
            <a:off x="3713275" y="4920954"/>
            <a:ext cx="0" cy="6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61589-E8B3-5147-B597-C7DF07181370}"/>
              </a:ext>
            </a:extLst>
          </p:cNvPr>
          <p:cNvCxnSpPr>
            <a:cxnSpLocks/>
          </p:cNvCxnSpPr>
          <p:nvPr/>
        </p:nvCxnSpPr>
        <p:spPr>
          <a:xfrm flipV="1">
            <a:off x="6166237" y="4920954"/>
            <a:ext cx="0" cy="6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BAC04A-EF1F-9846-A52B-245ACEF684DB}"/>
              </a:ext>
            </a:extLst>
          </p:cNvPr>
          <p:cNvCxnSpPr>
            <a:cxnSpLocks/>
          </p:cNvCxnSpPr>
          <p:nvPr/>
        </p:nvCxnSpPr>
        <p:spPr>
          <a:xfrm flipV="1">
            <a:off x="8505160" y="4920954"/>
            <a:ext cx="0" cy="6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2E4BF2-83DE-284E-AA97-2EFE27E387C5}"/>
              </a:ext>
            </a:extLst>
          </p:cNvPr>
          <p:cNvSpPr txBox="1"/>
          <p:nvPr/>
        </p:nvSpPr>
        <p:spPr>
          <a:xfrm>
            <a:off x="6189921" y="5089800"/>
            <a:ext cx="8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HTTP/REST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7F060D-CECD-5448-BBE0-EA3DC9D1DDD4}"/>
              </a:ext>
            </a:extLst>
          </p:cNvPr>
          <p:cNvSpPr txBox="1"/>
          <p:nvPr/>
        </p:nvSpPr>
        <p:spPr>
          <a:xfrm>
            <a:off x="3676316" y="5089800"/>
            <a:ext cx="852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SOAP/XML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6ECD2-AAE8-9647-AC22-619BDC9C9F0A}"/>
              </a:ext>
            </a:extLst>
          </p:cNvPr>
          <p:cNvSpPr txBox="1"/>
          <p:nvPr/>
        </p:nvSpPr>
        <p:spPr>
          <a:xfrm>
            <a:off x="8528843" y="514297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gRPC</a:t>
            </a:r>
            <a:r>
              <a:rPr lang="pt-BR" sz="1200" dirty="0"/>
              <a:t>/Binário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45AD421-3B78-FE44-A09F-DB75965B7D6C}"/>
              </a:ext>
            </a:extLst>
          </p:cNvPr>
          <p:cNvSpPr/>
          <p:nvPr/>
        </p:nvSpPr>
        <p:spPr>
          <a:xfrm>
            <a:off x="7897084" y="3023311"/>
            <a:ext cx="1216152" cy="1216152"/>
          </a:xfrm>
          <a:prstGeom prst="cube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Protocol</a:t>
            </a:r>
            <a:endParaRPr lang="pt-BR" sz="1200" dirty="0"/>
          </a:p>
          <a:p>
            <a:pPr algn="ctr"/>
            <a:r>
              <a:rPr lang="pt-BR" sz="1200" dirty="0" err="1"/>
              <a:t>Translation</a:t>
            </a:r>
            <a:endParaRPr lang="pt-BR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ED013A-6065-7F4E-A29C-736829629FB8}"/>
              </a:ext>
            </a:extLst>
          </p:cNvPr>
          <p:cNvCxnSpPr>
            <a:cxnSpLocks/>
          </p:cNvCxnSpPr>
          <p:nvPr/>
        </p:nvCxnSpPr>
        <p:spPr>
          <a:xfrm flipH="1" flipV="1">
            <a:off x="6647121" y="2838616"/>
            <a:ext cx="1175552" cy="5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D69AB1-48BE-A242-A42F-C9183BD15133}"/>
              </a:ext>
            </a:extLst>
          </p:cNvPr>
          <p:cNvSpPr txBox="1"/>
          <p:nvPr/>
        </p:nvSpPr>
        <p:spPr>
          <a:xfrm>
            <a:off x="6883472" y="2801521"/>
            <a:ext cx="8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HTTP/REST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2DF710FC-2910-F441-9799-348D1ECD5666}"/>
              </a:ext>
            </a:extLst>
          </p:cNvPr>
          <p:cNvSpPr/>
          <p:nvPr/>
        </p:nvSpPr>
        <p:spPr>
          <a:xfrm>
            <a:off x="8962360" y="3016814"/>
            <a:ext cx="1216152" cy="1216152"/>
          </a:xfrm>
          <a:prstGeom prst="cube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Autenticação</a:t>
            </a:r>
          </a:p>
        </p:txBody>
      </p:sp>
    </p:spTree>
    <p:extLst>
      <p:ext uri="{BB962C8B-B14F-4D97-AF65-F5344CB8AC3E}">
        <p14:creationId xmlns:p14="http://schemas.microsoft.com/office/powerpoint/2010/main" val="19793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Segurança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Não é específico dos </a:t>
            </a:r>
            <a:r>
              <a:rPr lang="pt-BR" b="1" dirty="0" err="1">
                <a:latin typeface="Montserrat Medium" panose="00000600000000000000" pitchFamily="2" charset="0"/>
              </a:rPr>
              <a:t>microsserviços</a:t>
            </a:r>
            <a:r>
              <a:rPr lang="pt-BR" b="1" dirty="0">
                <a:latin typeface="Montserrat Medium" panose="00000600000000000000" pitchFamily="2" charset="0"/>
              </a:rPr>
              <a:t> mas....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Autenticação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Diz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quem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você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Autenticação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Diz</a:t>
            </a:r>
            <a:r>
              <a:rPr lang="en-US" dirty="0">
                <a:latin typeface="Montserrat Light" panose="00000400000000000000" pitchFamily="2" charset="0"/>
              </a:rPr>
              <a:t> o que </a:t>
            </a:r>
            <a:r>
              <a:rPr lang="en-US" dirty="0" err="1">
                <a:latin typeface="Montserrat Light" panose="00000400000000000000" pitchFamily="2" charset="0"/>
              </a:rPr>
              <a:t>você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pode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fazer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IAM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Identity and Access Management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SSO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Concentra a </a:t>
            </a:r>
            <a:r>
              <a:rPr lang="en-US" dirty="0" err="1">
                <a:latin typeface="Montserrat Light" panose="00000400000000000000" pitchFamily="2" charset="0"/>
              </a:rPr>
              <a:t>autenticação</a:t>
            </a:r>
            <a:r>
              <a:rPr lang="en-US" dirty="0">
                <a:latin typeface="Montserrat Light" panose="00000400000000000000" pitchFamily="2" charset="0"/>
              </a:rPr>
              <a:t> e </a:t>
            </a:r>
            <a:r>
              <a:rPr lang="en-US" dirty="0" err="1">
                <a:latin typeface="Montserrat Light" panose="00000400000000000000" pitchFamily="2" charset="0"/>
              </a:rPr>
              <a:t>autorização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OAuth/Open ID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Ferramentas: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Identity Server, </a:t>
            </a:r>
            <a:r>
              <a:rPr lang="en-US" dirty="0" err="1">
                <a:latin typeface="Montserrat Light" panose="00000400000000000000" pitchFamily="2" charset="0"/>
              </a:rPr>
              <a:t>Keycloak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9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387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Comunicação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4" name="Smiley Face 3">
            <a:extLst>
              <a:ext uri="{FF2B5EF4-FFF2-40B4-BE49-F238E27FC236}">
                <a16:creationId xmlns:a16="http://schemas.microsoft.com/office/drawing/2014/main" id="{FC0E522A-C61E-9B45-876E-FD3A2C1E3269}"/>
              </a:ext>
            </a:extLst>
          </p:cNvPr>
          <p:cNvSpPr/>
          <p:nvPr/>
        </p:nvSpPr>
        <p:spPr>
          <a:xfrm>
            <a:off x="5057030" y="2306963"/>
            <a:ext cx="914400" cy="914400"/>
          </a:xfrm>
          <a:prstGeom prst="smileyFace">
            <a:avLst/>
          </a:prstGeom>
          <a:solidFill>
            <a:srgbClr val="C36B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E2534-9559-5344-8BB2-9D5DF9485787}"/>
              </a:ext>
            </a:extLst>
          </p:cNvPr>
          <p:cNvCxnSpPr>
            <a:cxnSpLocks/>
          </p:cNvCxnSpPr>
          <p:nvPr/>
        </p:nvCxnSpPr>
        <p:spPr>
          <a:xfrm>
            <a:off x="5514230" y="3221363"/>
            <a:ext cx="0" cy="6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52239F-74E5-A04A-84FC-ABB3E536CA4D}"/>
              </a:ext>
            </a:extLst>
          </p:cNvPr>
          <p:cNvSpPr txBox="1"/>
          <p:nvPr/>
        </p:nvSpPr>
        <p:spPr>
          <a:xfrm>
            <a:off x="4498779" y="3363584"/>
            <a:ext cx="83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JSON Data</a:t>
            </a:r>
          </a:p>
          <a:p>
            <a:r>
              <a:rPr lang="pt-BR" sz="1200" dirty="0"/>
              <a:t>Token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C5641-CF61-2145-A141-1FB1D7042487}"/>
              </a:ext>
            </a:extLst>
          </p:cNvPr>
          <p:cNvSpPr/>
          <p:nvPr/>
        </p:nvSpPr>
        <p:spPr>
          <a:xfrm>
            <a:off x="5181599" y="5654913"/>
            <a:ext cx="91440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Invoices</a:t>
            </a:r>
            <a:endParaRPr lang="pt-B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AAF46-A932-8245-84C1-E13210A1BFAC}"/>
              </a:ext>
            </a:extLst>
          </p:cNvPr>
          <p:cNvSpPr/>
          <p:nvPr/>
        </p:nvSpPr>
        <p:spPr>
          <a:xfrm>
            <a:off x="4461035" y="3998603"/>
            <a:ext cx="2175240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API Gateway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186141-9372-5840-A8F5-00B387611B63}"/>
              </a:ext>
            </a:extLst>
          </p:cNvPr>
          <p:cNvCxnSpPr>
            <a:cxnSpLocks/>
          </p:cNvCxnSpPr>
          <p:nvPr/>
        </p:nvCxnSpPr>
        <p:spPr>
          <a:xfrm flipV="1">
            <a:off x="5581832" y="4981357"/>
            <a:ext cx="0" cy="6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2DF710FC-2910-F441-9799-348D1ECD5666}"/>
              </a:ext>
            </a:extLst>
          </p:cNvPr>
          <p:cNvSpPr/>
          <p:nvPr/>
        </p:nvSpPr>
        <p:spPr>
          <a:xfrm>
            <a:off x="8237511" y="3716874"/>
            <a:ext cx="1216152" cy="1216152"/>
          </a:xfrm>
          <a:prstGeom prst="cube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Autenticação</a:t>
            </a:r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B994946C-CA4C-3441-9652-64EC270557A5}"/>
              </a:ext>
            </a:extLst>
          </p:cNvPr>
          <p:cNvSpPr/>
          <p:nvPr/>
        </p:nvSpPr>
        <p:spPr>
          <a:xfrm>
            <a:off x="1313952" y="2222775"/>
            <a:ext cx="914400" cy="914400"/>
          </a:xfrm>
          <a:prstGeom prst="smileyFace">
            <a:avLst/>
          </a:prstGeom>
          <a:solidFill>
            <a:srgbClr val="C36BD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7818CF-8BC6-DC42-B2FE-C132972AAD89}"/>
              </a:ext>
            </a:extLst>
          </p:cNvPr>
          <p:cNvCxnSpPr>
            <a:cxnSpLocks/>
          </p:cNvCxnSpPr>
          <p:nvPr/>
        </p:nvCxnSpPr>
        <p:spPr>
          <a:xfrm>
            <a:off x="1440201" y="3171638"/>
            <a:ext cx="0" cy="6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A8557D-BE3D-4F4F-A277-617547C8C121}"/>
              </a:ext>
            </a:extLst>
          </p:cNvPr>
          <p:cNvSpPr txBox="1"/>
          <p:nvPr/>
        </p:nvSpPr>
        <p:spPr>
          <a:xfrm>
            <a:off x="605548" y="3308274"/>
            <a:ext cx="79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USR/PASS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1D13E-BBE4-1B4F-B21A-2F75E3EB02EA}"/>
              </a:ext>
            </a:extLst>
          </p:cNvPr>
          <p:cNvSpPr/>
          <p:nvPr/>
        </p:nvSpPr>
        <p:spPr>
          <a:xfrm>
            <a:off x="717956" y="3914415"/>
            <a:ext cx="2663335" cy="914400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login.minhaempresa.com</a:t>
            </a:r>
            <a:endParaRPr lang="pt-BR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CAF05A-50E6-5E40-939B-38BE10917169}"/>
              </a:ext>
            </a:extLst>
          </p:cNvPr>
          <p:cNvCxnSpPr>
            <a:cxnSpLocks/>
          </p:cNvCxnSpPr>
          <p:nvPr/>
        </p:nvCxnSpPr>
        <p:spPr>
          <a:xfrm flipV="1">
            <a:off x="2159726" y="3192768"/>
            <a:ext cx="0" cy="55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EAA15A-E698-BC4B-ADF2-DBAE805C25A5}"/>
              </a:ext>
            </a:extLst>
          </p:cNvPr>
          <p:cNvSpPr txBox="1"/>
          <p:nvPr/>
        </p:nvSpPr>
        <p:spPr>
          <a:xfrm>
            <a:off x="2220570" y="3123607"/>
            <a:ext cx="1152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Token</a:t>
            </a:r>
          </a:p>
          <a:p>
            <a:r>
              <a:rPr lang="pt-BR" sz="1200" dirty="0"/>
              <a:t>JWT</a:t>
            </a:r>
            <a:br>
              <a:rPr lang="pt-BR" sz="1200" dirty="0"/>
            </a:br>
            <a:r>
              <a:rPr lang="pt-BR" sz="1200" dirty="0" err="1"/>
              <a:t>andre@balta.io</a:t>
            </a:r>
            <a:endParaRPr lang="pt-BR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90F2F5-DE5A-DB45-999B-53265AF9C395}"/>
              </a:ext>
            </a:extLst>
          </p:cNvPr>
          <p:cNvCxnSpPr>
            <a:cxnSpLocks/>
          </p:cNvCxnSpPr>
          <p:nvPr/>
        </p:nvCxnSpPr>
        <p:spPr>
          <a:xfrm>
            <a:off x="6720193" y="4426994"/>
            <a:ext cx="133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FC1356-7103-924E-BE8E-43679CF5C684}"/>
              </a:ext>
            </a:extLst>
          </p:cNvPr>
          <p:cNvSpPr txBox="1"/>
          <p:nvPr/>
        </p:nvSpPr>
        <p:spPr>
          <a:xfrm>
            <a:off x="6723813" y="3963739"/>
            <a:ext cx="1426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Este </a:t>
            </a:r>
            <a:r>
              <a:rPr lang="pt-BR" sz="1200" dirty="0" err="1"/>
              <a:t>token</a:t>
            </a:r>
            <a:r>
              <a:rPr lang="pt-BR" sz="1200" dirty="0"/>
              <a:t> é válido?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8D2D70-2A7A-3144-A292-393FC9A0B766}"/>
              </a:ext>
            </a:extLst>
          </p:cNvPr>
          <p:cNvCxnSpPr>
            <a:cxnSpLocks/>
          </p:cNvCxnSpPr>
          <p:nvPr/>
        </p:nvCxnSpPr>
        <p:spPr>
          <a:xfrm flipV="1">
            <a:off x="6209843" y="4981357"/>
            <a:ext cx="2321907" cy="113075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114BA3-07A8-9C4A-94C3-39C5C31CA4D1}"/>
              </a:ext>
            </a:extLst>
          </p:cNvPr>
          <p:cNvSpPr txBox="1"/>
          <p:nvPr/>
        </p:nvSpPr>
        <p:spPr>
          <a:xfrm rot="20022675">
            <a:off x="6705835" y="5534490"/>
            <a:ext cx="190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Este usuário pode visualizar</a:t>
            </a:r>
          </a:p>
          <a:p>
            <a:r>
              <a:rPr lang="pt-BR" sz="1200" dirty="0"/>
              <a:t>as notas fiscais?</a:t>
            </a:r>
          </a:p>
        </p:txBody>
      </p:sp>
    </p:spTree>
    <p:extLst>
      <p:ext uri="{BB962C8B-B14F-4D97-AF65-F5344CB8AC3E}">
        <p14:creationId xmlns:p14="http://schemas.microsoft.com/office/powerpoint/2010/main" val="303746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Segurança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Não é específico dos </a:t>
            </a:r>
            <a:r>
              <a:rPr lang="pt-BR" b="1" dirty="0" err="1">
                <a:latin typeface="Montserrat Medium" panose="00000600000000000000" pitchFamily="2" charset="0"/>
              </a:rPr>
              <a:t>microsserviços</a:t>
            </a:r>
            <a:r>
              <a:rPr lang="pt-BR" b="1" dirty="0">
                <a:latin typeface="Montserrat Medium" panose="00000600000000000000" pitchFamily="2" charset="0"/>
              </a:rPr>
              <a:t> mas....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Access Token </a:t>
            </a:r>
            <a:r>
              <a:rPr lang="en-US" dirty="0" err="1">
                <a:latin typeface="Montserrat Light" panose="00000400000000000000" pitchFamily="2" charset="0"/>
              </a:rPr>
              <a:t>ou</a:t>
            </a:r>
            <a:r>
              <a:rPr lang="en-US">
                <a:latin typeface="Montserrat Light" panose="00000400000000000000" pitchFamily="2" charset="0"/>
              </a:rPr>
              <a:t> Cookies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JWT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São </a:t>
            </a:r>
            <a:r>
              <a:rPr lang="en-US" dirty="0" err="1">
                <a:latin typeface="Montserrat Light" panose="00000400000000000000" pitchFamily="2" charset="0"/>
              </a:rPr>
              <a:t>passados</a:t>
            </a:r>
            <a:r>
              <a:rPr lang="en-US" dirty="0">
                <a:latin typeface="Montserrat Light" panose="00000400000000000000" pitchFamily="2" charset="0"/>
              </a:rPr>
              <a:t> de um </a:t>
            </a:r>
            <a:r>
              <a:rPr lang="en-US" dirty="0" err="1">
                <a:latin typeface="Montserrat Light" panose="00000400000000000000" pitchFamily="2" charset="0"/>
              </a:rPr>
              <a:t>serviço</a:t>
            </a:r>
            <a:r>
              <a:rPr lang="en-US" dirty="0">
                <a:latin typeface="Montserrat Light" panose="00000400000000000000" pitchFamily="2" charset="0"/>
              </a:rPr>
              <a:t> para outro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Retém</a:t>
            </a:r>
            <a:r>
              <a:rPr lang="en-US" dirty="0">
                <a:latin typeface="Montserrat Light" panose="00000400000000000000" pitchFamily="2" charset="0"/>
              </a:rPr>
              <a:t> as </a:t>
            </a:r>
            <a:r>
              <a:rPr lang="en-US" dirty="0" err="1">
                <a:latin typeface="Montserrat Light" panose="00000400000000000000" pitchFamily="2" charset="0"/>
              </a:rPr>
              <a:t>informações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usuário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validado</a:t>
            </a:r>
            <a:r>
              <a:rPr lang="en-US" dirty="0">
                <a:latin typeface="Montserrat Light" panose="00000400000000000000" pitchFamily="2" charset="0"/>
              </a:rPr>
              <a:t> no IAM a </a:t>
            </a:r>
            <a:r>
              <a:rPr lang="en-US" dirty="0" err="1">
                <a:latin typeface="Montserrat Light" panose="00000400000000000000" pitchFamily="2" charset="0"/>
              </a:rPr>
              <a:t>cada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requisição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3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Escala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Demanda aumenta....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Escala</a:t>
            </a:r>
            <a:r>
              <a:rPr lang="en-US" dirty="0">
                <a:latin typeface="Montserrat Light" panose="00000400000000000000" pitchFamily="2" charset="0"/>
              </a:rPr>
              <a:t> vertical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Escala</a:t>
            </a:r>
            <a:r>
              <a:rPr lang="en-US" dirty="0">
                <a:latin typeface="Montserrat Light" panose="00000400000000000000" pitchFamily="2" charset="0"/>
              </a:rPr>
              <a:t> horizontal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Cada</a:t>
            </a:r>
            <a:r>
              <a:rPr lang="en-US" dirty="0">
                <a:latin typeface="Montserrat Light" panose="00000400000000000000" pitchFamily="2" charset="0"/>
              </a:rPr>
              <a:t> um </a:t>
            </a:r>
            <a:r>
              <a:rPr lang="en-US" dirty="0" err="1">
                <a:latin typeface="Montserrat Light" panose="00000400000000000000" pitchFamily="2" charset="0"/>
              </a:rPr>
              <a:t>funciona</a:t>
            </a:r>
            <a:r>
              <a:rPr lang="en-US" dirty="0">
                <a:latin typeface="Montserrat Light" panose="00000400000000000000" pitchFamily="2" charset="0"/>
              </a:rPr>
              <a:t> de um </a:t>
            </a:r>
            <a:r>
              <a:rPr lang="en-US" dirty="0" err="1">
                <a:latin typeface="Montserrat Light" panose="00000400000000000000" pitchFamily="2" charset="0"/>
              </a:rPr>
              <a:t>jeito</a:t>
            </a:r>
            <a:r>
              <a:rPr lang="en-US" dirty="0">
                <a:latin typeface="Montserrat Light" panose="00000400000000000000" pitchFamily="2" charset="0"/>
              </a:rPr>
              <a:t>, para um </a:t>
            </a:r>
            <a:r>
              <a:rPr lang="en-US" dirty="0" err="1">
                <a:latin typeface="Montserrat Light" panose="00000400000000000000" pitchFamily="2" charset="0"/>
              </a:rPr>
              <a:t>caso</a:t>
            </a:r>
            <a:r>
              <a:rPr lang="en-US" dirty="0">
                <a:latin typeface="Montserrat Light" panose="00000400000000000000" pitchFamily="2" charset="0"/>
              </a:rPr>
              <a:t> e um </a:t>
            </a:r>
            <a:r>
              <a:rPr lang="en-US" dirty="0" err="1">
                <a:latin typeface="Montserrat Light" panose="00000400000000000000" pitchFamily="2" charset="0"/>
              </a:rPr>
              <a:t>serviço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Load balancer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Service Register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6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Disponibilidade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Demanda aumenta....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Downtime Per Year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SPOF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Se </a:t>
            </a:r>
            <a:r>
              <a:rPr lang="en-US" dirty="0" err="1">
                <a:latin typeface="Montserrat Light" panose="00000400000000000000" pitchFamily="2" charset="0"/>
              </a:rPr>
              <a:t>falhar</a:t>
            </a:r>
            <a:r>
              <a:rPr lang="en-US" dirty="0">
                <a:latin typeface="Montserrat Light" panose="00000400000000000000" pitchFamily="2" charset="0"/>
              </a:rPr>
              <a:t> para </a:t>
            </a:r>
            <a:r>
              <a:rPr lang="en-US" dirty="0" err="1">
                <a:latin typeface="Montserrat Light" panose="00000400000000000000" pitchFamily="2" charset="0"/>
              </a:rPr>
              <a:t>tudo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Por </a:t>
            </a:r>
            <a:r>
              <a:rPr lang="en-US" dirty="0" err="1">
                <a:latin typeface="Montserrat Light" panose="00000400000000000000" pitchFamily="2" charset="0"/>
              </a:rPr>
              <a:t>exemplo</a:t>
            </a:r>
            <a:r>
              <a:rPr lang="en-US" dirty="0">
                <a:latin typeface="Montserrat Light" panose="00000400000000000000" pitchFamily="2" charset="0"/>
              </a:rPr>
              <a:t>, o Gateway, IAM, </a:t>
            </a:r>
            <a:r>
              <a:rPr lang="en-US" dirty="0" err="1">
                <a:latin typeface="Montserrat Light" panose="00000400000000000000" pitchFamily="2" charset="0"/>
              </a:rPr>
              <a:t>Mensageria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Um forte </a:t>
            </a:r>
            <a:r>
              <a:rPr lang="en-US" dirty="0" err="1">
                <a:latin typeface="Montserrat Light" panose="00000400000000000000" pitchFamily="2" charset="0"/>
              </a:rPr>
              <a:t>candidato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escala</a:t>
            </a:r>
            <a:r>
              <a:rPr lang="en-US" dirty="0">
                <a:latin typeface="Montserrat Light" panose="00000400000000000000" pitchFamily="2" charset="0"/>
              </a:rPr>
              <a:t> horizontal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2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Monitoramento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Muita coisa pra monitorar....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Dashboard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Centralizado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dá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pra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conectar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cada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máquina</a:t>
            </a:r>
            <a:r>
              <a:rPr lang="en-US" dirty="0">
                <a:latin typeface="Montserrat Light" panose="00000400000000000000" pitchFamily="2" charset="0"/>
              </a:rPr>
              <a:t> e </a:t>
            </a:r>
            <a:r>
              <a:rPr lang="en-US" dirty="0" err="1">
                <a:latin typeface="Montserrat Light" panose="00000400000000000000" pitchFamily="2" charset="0"/>
              </a:rPr>
              <a:t>ver</a:t>
            </a:r>
            <a:r>
              <a:rPr lang="en-US" dirty="0">
                <a:latin typeface="Montserrat Light" panose="00000400000000000000" pitchFamily="2" charset="0"/>
              </a:rPr>
              <a:t> o log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Ferramentas: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Kibana, Grafana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2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Monitoramento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Muita coisa pra monitorar....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Health Check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Endpoint que </a:t>
            </a:r>
            <a:r>
              <a:rPr lang="en-US" dirty="0" err="1">
                <a:latin typeface="Montserrat Light" panose="00000400000000000000" pitchFamily="2" charset="0"/>
              </a:rPr>
              <a:t>retorna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saúde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serviço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pingado</a:t>
            </a:r>
            <a:r>
              <a:rPr lang="en-US" dirty="0">
                <a:latin typeface="Montserrat Light" panose="00000400000000000000" pitchFamily="2" charset="0"/>
              </a:rPr>
              <a:t> de tempos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tempos para </a:t>
            </a:r>
            <a:r>
              <a:rPr lang="en-US" dirty="0" err="1">
                <a:latin typeface="Montserrat Light" panose="00000400000000000000" pitchFamily="2" charset="0"/>
              </a:rPr>
              <a:t>ver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como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andam</a:t>
            </a:r>
            <a:r>
              <a:rPr lang="en-US" dirty="0">
                <a:latin typeface="Montserrat Light" panose="00000400000000000000" pitchFamily="2" charset="0"/>
              </a:rPr>
              <a:t> as </a:t>
            </a:r>
            <a:r>
              <a:rPr lang="en-US" dirty="0" err="1">
                <a:latin typeface="Montserrat Light" panose="00000400000000000000" pitchFamily="2" charset="0"/>
              </a:rPr>
              <a:t>coisas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6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Monitoramento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Muita coisa pra monitorar....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Log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Mantenham</a:t>
            </a:r>
            <a:r>
              <a:rPr lang="en-US" dirty="0">
                <a:latin typeface="Montserrat Light" panose="00000400000000000000" pitchFamily="2" charset="0"/>
              </a:rPr>
              <a:t> no </a:t>
            </a:r>
            <a:r>
              <a:rPr lang="en-US" dirty="0" err="1">
                <a:latin typeface="Montserrat Light" panose="00000400000000000000" pitchFamily="2" charset="0"/>
              </a:rPr>
              <a:t>mesmo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formato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Centralize </a:t>
            </a:r>
            <a:r>
              <a:rPr lang="en-US" dirty="0" err="1">
                <a:latin typeface="Montserrat Light" panose="00000400000000000000" pitchFamily="2" charset="0"/>
              </a:rPr>
              <a:t>tudo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Ferramentas: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Splunk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2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Agenda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O que vamos debater...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Monolíticos</a:t>
            </a:r>
            <a:r>
              <a:rPr lang="en-US" dirty="0">
                <a:latin typeface="Montserrat Light" panose="00000400000000000000" pitchFamily="2" charset="0"/>
              </a:rPr>
              <a:t> VS </a:t>
            </a:r>
            <a:r>
              <a:rPr lang="en-US" dirty="0" err="1">
                <a:latin typeface="Montserrat Light" panose="00000400000000000000" pitchFamily="2" charset="0"/>
              </a:rPr>
              <a:t>Microsserviços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Organização</a:t>
            </a:r>
            <a:r>
              <a:rPr lang="en-US" dirty="0">
                <a:latin typeface="Montserrat Light" panose="00000400000000000000" pitchFamily="2" charset="0"/>
              </a:rPr>
              <a:t> e </a:t>
            </a:r>
            <a:r>
              <a:rPr lang="en-US" dirty="0" err="1">
                <a:latin typeface="Montserrat Light" panose="00000400000000000000" pitchFamily="2" charset="0"/>
              </a:rPr>
              <a:t>Cultura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Armazenamento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Serviços</a:t>
            </a:r>
            <a:r>
              <a:rPr lang="en-US" dirty="0">
                <a:latin typeface="Montserrat Light" panose="00000400000000000000" pitchFamily="2" charset="0"/>
              </a:rPr>
              <a:t> e </a:t>
            </a:r>
            <a:r>
              <a:rPr lang="en-US" dirty="0" err="1">
                <a:latin typeface="Montserrat Light" panose="00000400000000000000" pitchFamily="2" charset="0"/>
              </a:rPr>
              <a:t>Serviços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Distribuídos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Segurança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Escala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Disponibilidade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Monitoramento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Deploy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2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Monitoramento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Muita coisa pra monitorar....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Exceptions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Mantenha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separadas</a:t>
            </a:r>
            <a:r>
              <a:rPr lang="en-US" dirty="0">
                <a:latin typeface="Montserrat Light" panose="00000400000000000000" pitchFamily="2" charset="0"/>
              </a:rPr>
              <a:t> dos logs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Centralizado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42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Monitoramento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Muita coisa pra monitorar....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Métricas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Issues de performance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Qual endpoint </a:t>
            </a:r>
            <a:r>
              <a:rPr lang="en-US" dirty="0" err="1">
                <a:latin typeface="Montserrat Light" panose="00000400000000000000" pitchFamily="2" charset="0"/>
              </a:rPr>
              <a:t>está</a:t>
            </a:r>
            <a:r>
              <a:rPr lang="en-US" dirty="0">
                <a:latin typeface="Montserrat Light" panose="00000400000000000000" pitchFamily="2" charset="0"/>
              </a:rPr>
              <a:t> lento?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O que </a:t>
            </a:r>
            <a:r>
              <a:rPr lang="en-US" dirty="0" err="1">
                <a:latin typeface="Montserrat Light" panose="00000400000000000000" pitchFamily="2" charset="0"/>
              </a:rPr>
              <a:t>pode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dar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ruim</a:t>
            </a:r>
            <a:r>
              <a:rPr lang="en-US" dirty="0">
                <a:latin typeface="Montserrat Light" panose="00000400000000000000" pitchFamily="2" charset="0"/>
              </a:rPr>
              <a:t>?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Ferramentas: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Application Insights, Prometheus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0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Monitoramento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Muita coisa pra monitorar....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Rate Limit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Criação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produtos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Defende</a:t>
            </a:r>
            <a:r>
              <a:rPr lang="en-US" dirty="0">
                <a:latin typeface="Montserrat Light" panose="00000400000000000000" pitchFamily="2" charset="0"/>
              </a:rPr>
              <a:t> contra DDoS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Limita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tráfico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Limita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uso</a:t>
            </a:r>
            <a:r>
              <a:rPr lang="en-US" dirty="0">
                <a:latin typeface="Montserrat Light" panose="00000400000000000000" pitchFamily="2" charset="0"/>
              </a:rPr>
              <a:t> por </a:t>
            </a:r>
            <a:r>
              <a:rPr lang="en-US" dirty="0" err="1">
                <a:latin typeface="Montserrat Light" panose="00000400000000000000" pitchFamily="2" charset="0"/>
              </a:rPr>
              <a:t>cliente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Limita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uso</a:t>
            </a:r>
            <a:r>
              <a:rPr lang="en-US" dirty="0">
                <a:latin typeface="Montserrat Light" panose="00000400000000000000" pitchFamily="2" charset="0"/>
              </a:rPr>
              <a:t> por tempo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Monetiza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Ferramentas: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Azure API Management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6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Monitoramento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Muita coisa pra monitorar....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Alertas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Ferramentas:</a:t>
            </a:r>
          </a:p>
          <a:p>
            <a:pPr marL="742950" lvl="1" indent="-285750">
              <a:buFontTx/>
              <a:buChar char="-"/>
            </a:pPr>
            <a:r>
              <a:rPr lang="en-US">
                <a:latin typeface="Montserrat Light" panose="00000400000000000000" pitchFamily="2" charset="0"/>
              </a:rPr>
              <a:t>Azure Alerts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0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  <a:t>Introdução</a:t>
            </a:r>
            <a:br>
              <a:rPr lang="pt-BR" sz="7300" dirty="0">
                <a:solidFill>
                  <a:schemeClr val="bg1"/>
                </a:solidFill>
                <a:latin typeface="Montserrat Medium" panose="00000600000000000000" pitchFamily="2" charset="0"/>
              </a:rPr>
            </a:br>
            <a:r>
              <a:rPr lang="pt-BR" sz="48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microsserviços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Introdução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Se </a:t>
            </a:r>
            <a:r>
              <a:rPr lang="en-US" dirty="0" err="1">
                <a:latin typeface="Montserrat Light" panose="00000400000000000000" pitchFamily="2" charset="0"/>
              </a:rPr>
              <a:t>escreve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microsserviços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Arquitetura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microsserviços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Microsserviço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um item de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solução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se </a:t>
            </a:r>
            <a:r>
              <a:rPr lang="en-US" dirty="0" err="1">
                <a:latin typeface="Montserrat Light" panose="00000400000000000000" pitchFamily="2" charset="0"/>
              </a:rPr>
              <a:t>trata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apenas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está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limitado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tecnologia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“</a:t>
            </a:r>
            <a:r>
              <a:rPr lang="en-US" dirty="0" err="1">
                <a:latin typeface="Montserrat Light" panose="00000400000000000000" pitchFamily="2" charset="0"/>
              </a:rPr>
              <a:t>Microsserviços</a:t>
            </a:r>
            <a:r>
              <a:rPr lang="en-US" dirty="0">
                <a:latin typeface="Montserrat Light" panose="00000400000000000000" pitchFamily="2" charset="0"/>
              </a:rPr>
              <a:t> com ASP.NET Core” </a:t>
            </a: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existe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exemplo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Microsserviços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Implementação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diferente</a:t>
            </a:r>
            <a:r>
              <a:rPr lang="en-US" dirty="0">
                <a:latin typeface="Montserrat Light" panose="00000400000000000000" pitchFamily="2" charset="0"/>
              </a:rPr>
              <a:t> de design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Estamos </a:t>
            </a:r>
            <a:r>
              <a:rPr lang="en-US" dirty="0" err="1">
                <a:latin typeface="Montserrat Light" panose="00000400000000000000" pitchFamily="2" charset="0"/>
              </a:rPr>
              <a:t>falando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sobre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sistemas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realmente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grandes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Complexo</a:t>
            </a:r>
            <a:r>
              <a:rPr lang="en-US" dirty="0">
                <a:latin typeface="Montserrat Light" panose="00000400000000000000" pitchFamily="2" charset="0"/>
              </a:rPr>
              <a:t> e </a:t>
            </a:r>
            <a:r>
              <a:rPr lang="en-US" dirty="0" err="1">
                <a:latin typeface="Montserrat Light" panose="00000400000000000000" pitchFamily="2" charset="0"/>
              </a:rPr>
              <a:t>caro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9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O que são?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Determina</a:t>
            </a:r>
            <a:r>
              <a:rPr lang="en-US" dirty="0">
                <a:latin typeface="Montserrat Light" panose="00000400000000000000" pitchFamily="2" charset="0"/>
              </a:rPr>
              <a:t> um </a:t>
            </a:r>
            <a:r>
              <a:rPr lang="en-US" dirty="0" err="1">
                <a:latin typeface="Montserrat Light" panose="00000400000000000000" pitchFamily="2" charset="0"/>
              </a:rPr>
              <a:t>modelo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desenvolvimento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Também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um conjunto de </a:t>
            </a:r>
            <a:r>
              <a:rPr lang="en-US" dirty="0" err="1">
                <a:latin typeface="Montserrat Light" panose="00000400000000000000" pitchFamily="2" charset="0"/>
              </a:rPr>
              <a:t>práticas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Aumenta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velocidade</a:t>
            </a:r>
            <a:r>
              <a:rPr lang="en-US" dirty="0">
                <a:latin typeface="Montserrat Light" panose="00000400000000000000" pitchFamily="2" charset="0"/>
              </a:rPr>
              <a:t> do </a:t>
            </a:r>
            <a:r>
              <a:rPr lang="en-US" dirty="0" err="1">
                <a:latin typeface="Montserrat Light" panose="00000400000000000000" pitchFamily="2" charset="0"/>
              </a:rPr>
              <a:t>desenvolvimento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Permite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escalabilidade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Agnóstico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tecnologias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Princípios</a:t>
            </a:r>
            <a:r>
              <a:rPr lang="en-US" dirty="0">
                <a:latin typeface="Montserrat Light" panose="00000400000000000000" pitchFamily="2" charset="0"/>
              </a:rPr>
              <a:t> e </a:t>
            </a:r>
            <a:r>
              <a:rPr lang="en-US" dirty="0" err="1">
                <a:latin typeface="Montserrat Light" panose="00000400000000000000" pitchFamily="2" charset="0"/>
              </a:rPr>
              <a:t>padrões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arquitetura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8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Microsserviços</a:t>
            </a:r>
            <a:endParaRPr lang="pt-BR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657223"/>
            <a:ext cx="1035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 Medium" panose="00000600000000000000" pitchFamily="2" charset="0"/>
              </a:rPr>
              <a:t>Qual o tamanho ideal?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Micro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dá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pra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mensurar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tamanho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tem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medida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padrão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Faz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apenas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coisa</a:t>
            </a:r>
            <a:r>
              <a:rPr lang="en-US" dirty="0">
                <a:latin typeface="Montserrat Light" panose="00000400000000000000" pitchFamily="2" charset="0"/>
              </a:rPr>
              <a:t>, e </a:t>
            </a:r>
            <a:r>
              <a:rPr lang="en-US" dirty="0" err="1">
                <a:latin typeface="Montserrat Light" panose="00000400000000000000" pitchFamily="2" charset="0"/>
              </a:rPr>
              <a:t>bem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Micro se </a:t>
            </a:r>
            <a:r>
              <a:rPr lang="en-US" dirty="0" err="1">
                <a:latin typeface="Montserrat Light" panose="00000400000000000000" pitchFamily="2" charset="0"/>
              </a:rPr>
              <a:t>refere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escopo</a:t>
            </a:r>
            <a:r>
              <a:rPr lang="en-US" dirty="0">
                <a:latin typeface="Montserrat Light" panose="00000400000000000000" pitchFamily="2" charset="0"/>
              </a:rPr>
              <a:t> e </a:t>
            </a:r>
            <a:r>
              <a:rPr lang="en-US" dirty="0" err="1">
                <a:latin typeface="Montserrat Light" panose="00000400000000000000" pitchFamily="2" charset="0"/>
              </a:rPr>
              <a:t>funcionalidades</a:t>
            </a:r>
            <a:r>
              <a:rPr lang="en-US" dirty="0">
                <a:latin typeface="Montserrat Light" panose="00000400000000000000" pitchFamily="2" charset="0"/>
              </a:rPr>
              <a:t>, </a:t>
            </a:r>
            <a:r>
              <a:rPr lang="en-US" dirty="0" err="1">
                <a:latin typeface="Montserrat Light" panose="00000400000000000000" pitchFamily="2" charset="0"/>
              </a:rPr>
              <a:t>não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quantidade</a:t>
            </a:r>
            <a:r>
              <a:rPr lang="en-US" dirty="0">
                <a:latin typeface="Montserrat Light" panose="00000400000000000000" pitchFamily="2" charset="0"/>
              </a:rPr>
              <a:t> de Código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Desenhado</a:t>
            </a:r>
            <a:r>
              <a:rPr lang="en-US" dirty="0">
                <a:latin typeface="Montserrat Light" panose="00000400000000000000" pitchFamily="2" charset="0"/>
              </a:rPr>
              <a:t> sob </a:t>
            </a:r>
            <a:r>
              <a:rPr lang="en-US" dirty="0" err="1">
                <a:latin typeface="Montserrat Light" panose="00000400000000000000" pitchFamily="2" charset="0"/>
              </a:rPr>
              <a:t>uma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necessidade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negócio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 Light" panose="00000400000000000000" pitchFamily="2" charset="0"/>
              </a:rPr>
              <a:t>Que age </a:t>
            </a:r>
            <a:r>
              <a:rPr lang="en-US" dirty="0" err="1">
                <a:latin typeface="Montserrat Light" panose="00000400000000000000" pitchFamily="2" charset="0"/>
              </a:rPr>
              <a:t>totalmente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independente</a:t>
            </a:r>
            <a:endParaRPr lang="en-US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Incluindo</a:t>
            </a:r>
            <a:r>
              <a:rPr lang="en-US" dirty="0">
                <a:latin typeface="Montserrat Light" panose="00000400000000000000" pitchFamily="2" charset="0"/>
              </a:rPr>
              <a:t> o deploy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Pode</a:t>
            </a:r>
            <a:r>
              <a:rPr lang="en-US" dirty="0">
                <a:latin typeface="Montserrat Light" panose="00000400000000000000" pitchFamily="2" charset="0"/>
              </a:rPr>
              <a:t> ser </a:t>
            </a:r>
            <a:r>
              <a:rPr lang="en-US" dirty="0" err="1">
                <a:latin typeface="Montserrat Light" panose="00000400000000000000" pitchFamily="2" charset="0"/>
              </a:rPr>
              <a:t>assimilado</a:t>
            </a:r>
            <a:r>
              <a:rPr lang="en-US" dirty="0">
                <a:latin typeface="Montserrat Light" panose="00000400000000000000" pitchFamily="2" charset="0"/>
              </a:rPr>
              <a:t> a um Bounded Context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Montserrat Light" panose="00000400000000000000" pitchFamily="2" charset="0"/>
              </a:rPr>
              <a:t>É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ato</a:t>
            </a:r>
            <a:r>
              <a:rPr lang="en-US" dirty="0">
                <a:latin typeface="Montserrat Light" panose="00000400000000000000" pitchFamily="2" charset="0"/>
              </a:rPr>
              <a:t> de </a:t>
            </a:r>
            <a:r>
              <a:rPr lang="en-US" dirty="0" err="1">
                <a:latin typeface="Montserrat Light" panose="00000400000000000000" pitchFamily="2" charset="0"/>
              </a:rPr>
              <a:t>dividir</a:t>
            </a:r>
            <a:r>
              <a:rPr lang="en-US" dirty="0">
                <a:latin typeface="Montserrat Light" panose="00000400000000000000" pitchFamily="2" charset="0"/>
              </a:rPr>
              <a:t> um </a:t>
            </a:r>
            <a:r>
              <a:rPr lang="en-US" dirty="0" err="1">
                <a:latin typeface="Montserrat Light" panose="00000400000000000000" pitchFamily="2" charset="0"/>
              </a:rPr>
              <a:t>domínio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Sub-</a:t>
            </a:r>
            <a:r>
              <a:rPr lang="en-US" dirty="0" err="1">
                <a:latin typeface="Montserrat Light" panose="00000400000000000000" pitchFamily="2" charset="0"/>
              </a:rPr>
              <a:t>domínios</a:t>
            </a:r>
            <a:r>
              <a:rPr lang="en-US" dirty="0">
                <a:latin typeface="Montserrat Light" panose="00000400000000000000" pitchFamily="2" charset="0"/>
              </a:rPr>
              <a:t> e </a:t>
            </a:r>
            <a:r>
              <a:rPr lang="en-US" dirty="0" err="1">
                <a:latin typeface="Montserrat Light" panose="00000400000000000000" pitchFamily="2" charset="0"/>
              </a:rPr>
              <a:t>finalmente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contextos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delimitados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65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1762</Words>
  <Application>Microsoft Office PowerPoint</Application>
  <PresentationFormat>Widescreen</PresentationFormat>
  <Paragraphs>584</Paragraphs>
  <Slides>53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Montserrat Light</vt:lpstr>
      <vt:lpstr>Montserrat Medium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Agenda</vt:lpstr>
      <vt:lpstr>Introdução microsserviços</vt:lpstr>
      <vt:lpstr>Microsserviços</vt:lpstr>
      <vt:lpstr>Microsserviços</vt:lpstr>
      <vt:lpstr>Microsserviços</vt:lpstr>
      <vt:lpstr>Microsserviços</vt:lpstr>
      <vt:lpstr>Microsserviços</vt:lpstr>
      <vt:lpstr>Monolíticos</vt:lpstr>
      <vt:lpstr>Monolíticos</vt:lpstr>
      <vt:lpstr>Monolíticos</vt:lpstr>
      <vt:lpstr>Monolíticos (Escalados)</vt:lpstr>
      <vt:lpstr>Monolíticos</vt:lpstr>
      <vt:lpstr>Monolíticos</vt:lpstr>
      <vt:lpstr>Microsserviços e DDD</vt:lpstr>
      <vt:lpstr>Microsserviços</vt:lpstr>
      <vt:lpstr>Microsserviços e DDD</vt:lpstr>
      <vt:lpstr>Microsserviços</vt:lpstr>
      <vt:lpstr>Microsserviços e cultura</vt:lpstr>
      <vt:lpstr>Microsserviços e dados</vt:lpstr>
      <vt:lpstr>Transação e sincronização</vt:lpstr>
      <vt:lpstr>Microsserviços e dados</vt:lpstr>
      <vt:lpstr>Transação e sincronização</vt:lpstr>
      <vt:lpstr>Transação de longa duração</vt:lpstr>
      <vt:lpstr>Transação de longa duração</vt:lpstr>
      <vt:lpstr>Mensageria</vt:lpstr>
      <vt:lpstr>Mensageria</vt:lpstr>
      <vt:lpstr>Comunicação</vt:lpstr>
      <vt:lpstr>Comunicação</vt:lpstr>
      <vt:lpstr>Comunicação</vt:lpstr>
      <vt:lpstr>Comunicação</vt:lpstr>
      <vt:lpstr>Comunicação</vt:lpstr>
      <vt:lpstr>Comunicação</vt:lpstr>
      <vt:lpstr>Distribuição</vt:lpstr>
      <vt:lpstr>Circuit Breaker</vt:lpstr>
      <vt:lpstr>Circuit Breaker</vt:lpstr>
      <vt:lpstr>Gateway</vt:lpstr>
      <vt:lpstr>Comunicação</vt:lpstr>
      <vt:lpstr>Segurança</vt:lpstr>
      <vt:lpstr>Comunicação</vt:lpstr>
      <vt:lpstr>Segurança</vt:lpstr>
      <vt:lpstr>Escala</vt:lpstr>
      <vt:lpstr>Disponibilidade</vt:lpstr>
      <vt:lpstr>Monitoramento</vt:lpstr>
      <vt:lpstr>Monitoramento</vt:lpstr>
      <vt:lpstr>Monitoramento</vt:lpstr>
      <vt:lpstr>Monitoramento</vt:lpstr>
      <vt:lpstr>Monitoramento</vt:lpstr>
      <vt:lpstr>Monitoramento</vt:lpstr>
      <vt:lpstr>Monitoramento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80</cp:revision>
  <dcterms:created xsi:type="dcterms:W3CDTF">2018-07-18T17:51:39Z</dcterms:created>
  <dcterms:modified xsi:type="dcterms:W3CDTF">2021-07-13T15:07:32Z</dcterms:modified>
</cp:coreProperties>
</file>