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26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31"/>
    <a:srgbClr val="11D15E"/>
    <a:srgbClr val="FCDB04"/>
    <a:srgbClr val="FFFFFF"/>
    <a:srgbClr val="5133B7"/>
    <a:srgbClr val="C36BD6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9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Event-Driven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Architecture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Arquitetura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orientada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Padrão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arquitetura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Promove</a:t>
            </a:r>
            <a:r>
              <a:rPr lang="en-US" dirty="0">
                <a:latin typeface="Nunito" pitchFamily="2" charset="77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Detecção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Consumo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gira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torno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– Implementações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C86333-15BC-4571-B12E-0DDAC412C2BC}"/>
              </a:ext>
            </a:extLst>
          </p:cNvPr>
          <p:cNvSpPr/>
          <p:nvPr/>
        </p:nvSpPr>
        <p:spPr>
          <a:xfrm>
            <a:off x="4209535" y="3237470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8CF33BA-15CE-45F7-BB22-D14F350170C1}"/>
              </a:ext>
            </a:extLst>
          </p:cNvPr>
          <p:cNvSpPr/>
          <p:nvPr/>
        </p:nvSpPr>
        <p:spPr>
          <a:xfrm>
            <a:off x="4285735" y="1934096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</a:t>
            </a:r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A9A48BF-B786-4A15-958B-4EB1E40E6283}"/>
              </a:ext>
            </a:extLst>
          </p:cNvPr>
          <p:cNvSpPr/>
          <p:nvPr/>
        </p:nvSpPr>
        <p:spPr>
          <a:xfrm>
            <a:off x="5708379" y="3295547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Serverless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ABD1121-C9FF-4183-B283-1CA4E3C095C9}"/>
              </a:ext>
            </a:extLst>
          </p:cNvPr>
          <p:cNvSpPr/>
          <p:nvPr/>
        </p:nvSpPr>
        <p:spPr>
          <a:xfrm>
            <a:off x="5767781" y="4894100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FaaS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4AE6D33-4A10-485C-9CB7-EC79476F2610}"/>
              </a:ext>
            </a:extLst>
          </p:cNvPr>
          <p:cNvSpPr/>
          <p:nvPr/>
        </p:nvSpPr>
        <p:spPr>
          <a:xfrm>
            <a:off x="3819533" y="5576456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</a:t>
            </a:r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48566CF-6A6D-4035-8304-D6EEB37F0ADC}"/>
              </a:ext>
            </a:extLst>
          </p:cNvPr>
          <p:cNvSpPr/>
          <p:nvPr/>
        </p:nvSpPr>
        <p:spPr>
          <a:xfrm>
            <a:off x="2133600" y="4593419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Sourcing</a:t>
            </a:r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DD2845-9FD9-406F-8DFF-CABFA672A34F}"/>
              </a:ext>
            </a:extLst>
          </p:cNvPr>
          <p:cNvSpPr/>
          <p:nvPr/>
        </p:nvSpPr>
        <p:spPr>
          <a:xfrm>
            <a:off x="2303770" y="3003425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3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Cada</a:t>
            </a:r>
            <a:r>
              <a:rPr lang="en-US" dirty="0">
                <a:latin typeface="Nunito" pitchFamily="2" charset="77"/>
              </a:rPr>
              <a:t> MS </a:t>
            </a:r>
            <a:r>
              <a:rPr lang="en-US" dirty="0" err="1">
                <a:latin typeface="Nunito" pitchFamily="2" charset="77"/>
              </a:rPr>
              <a:t>responde</a:t>
            </a:r>
            <a:r>
              <a:rPr lang="en-US" dirty="0">
                <a:latin typeface="Nunito" pitchFamily="2" charset="77"/>
              </a:rPr>
              <a:t> por um pipe de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Desacoplados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Utilizando</a:t>
            </a:r>
            <a:r>
              <a:rPr lang="en-US" dirty="0">
                <a:latin typeface="Nunito" pitchFamily="2" charset="77"/>
              </a:rPr>
              <a:t> Brokers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Messages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Commands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Message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Evento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Uma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informa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“listeners” que algo </a:t>
            </a:r>
            <a:r>
              <a:rPr lang="en-US" dirty="0" err="1">
                <a:latin typeface="Nunito" pitchFamily="2" charset="77"/>
              </a:rPr>
              <a:t>aconteceu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publica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“Producer”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ouve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“Consumer”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sempre no </a:t>
            </a:r>
            <a:r>
              <a:rPr lang="en-US" dirty="0" err="1">
                <a:latin typeface="Nunito" pitchFamily="2" charset="77"/>
              </a:rPr>
              <a:t>passado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Order_created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Account_Updated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aconteceu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foi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Command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Comando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Representa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ação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Possui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conexão</a:t>
            </a:r>
            <a:r>
              <a:rPr lang="en-US" dirty="0">
                <a:latin typeface="Nunito" pitchFamily="2" charset="77"/>
              </a:rPr>
              <a:t> 1x1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Entre producer e consumer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CriarConta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RealizarPedido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Prós e Contras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Prós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Utilizam</a:t>
            </a:r>
            <a:r>
              <a:rPr lang="en-US" dirty="0">
                <a:latin typeface="Nunito" pitchFamily="2" charset="77"/>
              </a:rPr>
              <a:t> um Broker para se </a:t>
            </a:r>
            <a:r>
              <a:rPr lang="en-US" dirty="0" err="1">
                <a:latin typeface="Nunito" pitchFamily="2" charset="77"/>
              </a:rPr>
              <a:t>comunicar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Broker é um middleware que </a:t>
            </a:r>
            <a:r>
              <a:rPr lang="en-US" dirty="0" err="1">
                <a:latin typeface="Nunito" pitchFamily="2" charset="77"/>
              </a:rPr>
              <a:t>abstrai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comunicação</a:t>
            </a:r>
            <a:r>
              <a:rPr lang="en-US" dirty="0">
                <a:latin typeface="Nunito" pitchFamily="2" charset="77"/>
              </a:rPr>
              <a:t> entre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serviços</a:t>
            </a:r>
            <a:r>
              <a:rPr lang="en-US" dirty="0">
                <a:latin typeface="Nunito" pitchFamily="2" charset="7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Encapsulamento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Podemos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de forma </a:t>
            </a:r>
            <a:r>
              <a:rPr lang="en-US" dirty="0" err="1">
                <a:latin typeface="Nunito" pitchFamily="2" charset="77"/>
              </a:rPr>
              <a:t>independente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atuando</a:t>
            </a:r>
            <a:r>
              <a:rPr lang="en-US" dirty="0">
                <a:latin typeface="Nunito" pitchFamily="2" charset="77"/>
              </a:rPr>
              <a:t> no context </a:t>
            </a:r>
            <a:r>
              <a:rPr lang="en-US" dirty="0" err="1">
                <a:latin typeface="Nunito" pitchFamily="2" charset="77"/>
              </a:rPr>
              <a:t>correto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Quase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real-time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Escalável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Contras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Curva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aprendizado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Como definer o SOT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 </a:t>
            </a:r>
            <a:r>
              <a:rPr lang="en-US" dirty="0" err="1">
                <a:latin typeface="Nunito" pitchFamily="2" charset="77"/>
              </a:rPr>
              <a:t>quando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errado</a:t>
            </a:r>
            <a:r>
              <a:rPr lang="en-US" dirty="0">
                <a:latin typeface="Nunito" pitchFamily="2" charset="77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SAGAS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Complexo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Fluxos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Recortes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nunca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corretos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transação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Versionamento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Mudanças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dos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DDD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Modelo Tradicional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Normalmente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por um DBA**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Combina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bem</a:t>
            </a:r>
            <a:r>
              <a:rPr lang="en-US" dirty="0">
                <a:latin typeface="Nunito" pitchFamily="2" charset="77"/>
              </a:rPr>
              <a:t> com DDD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através</a:t>
            </a:r>
            <a:r>
              <a:rPr lang="en-US" dirty="0">
                <a:latin typeface="Nunito" pitchFamily="2" charset="77"/>
              </a:rPr>
              <a:t> de um 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Event Storming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Finalidade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Modelar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domínio</a:t>
            </a:r>
            <a:r>
              <a:rPr lang="en-US" dirty="0">
                <a:latin typeface="Nunito" pitchFamily="2" charset="77"/>
              </a:rPr>
              <a:t> com base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Resultado</a:t>
            </a:r>
            <a:r>
              <a:rPr lang="en-US" dirty="0">
                <a:latin typeface="Nunito" pitchFamily="2" charset="77"/>
              </a:rPr>
              <a:t> da </a:t>
            </a:r>
            <a:r>
              <a:rPr lang="en-US" dirty="0" err="1">
                <a:latin typeface="Nunito" pitchFamily="2" charset="77"/>
              </a:rPr>
              <a:t>colaboração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membros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Boas práticas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Convide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pessoas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certas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Facilitator, </a:t>
            </a:r>
            <a:r>
              <a:rPr lang="en-US" dirty="0" err="1">
                <a:latin typeface="Nunito" pitchFamily="2" charset="77"/>
              </a:rPr>
              <a:t>técnicos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arquitetos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Tenha</a:t>
            </a:r>
            <a:r>
              <a:rPr lang="en-US" dirty="0">
                <a:latin typeface="Nunito" pitchFamily="2" charset="77"/>
              </a:rPr>
              <a:t> um board com post-its 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Domain </a:t>
            </a:r>
            <a:r>
              <a:rPr lang="pt-BR" b="1" dirty="0" err="1">
                <a:latin typeface="Nunito" pitchFamily="2" charset="77"/>
              </a:rPr>
              <a:t>Event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e </a:t>
            </a:r>
            <a:r>
              <a:rPr lang="en-US" dirty="0" err="1">
                <a:latin typeface="Nunito" pitchFamily="2" charset="77"/>
              </a:rPr>
              <a:t>é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relevante</a:t>
            </a:r>
            <a:r>
              <a:rPr lang="en-US" dirty="0">
                <a:latin typeface="Nunito" pitchFamily="2" charset="77"/>
              </a:rPr>
              <a:t> para o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Provoca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reações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Outros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respondem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eles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Policies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Ocorre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após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“Sempre que”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Sempre que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conta</a:t>
            </a:r>
            <a:r>
              <a:rPr lang="en-US" dirty="0">
                <a:latin typeface="Nunito" pitchFamily="2" charset="77"/>
              </a:rPr>
              <a:t> for </a:t>
            </a:r>
            <a:r>
              <a:rPr lang="en-US" dirty="0" err="1">
                <a:latin typeface="Nunito" pitchFamily="2" charset="77"/>
              </a:rPr>
              <a:t>criada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nós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enviamos</a:t>
            </a:r>
            <a:r>
              <a:rPr lang="en-US" dirty="0">
                <a:latin typeface="Nunito" pitchFamily="2" charset="77"/>
              </a:rPr>
              <a:t> um E-mail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Externo (</a:t>
            </a:r>
            <a:r>
              <a:rPr lang="pt-BR" b="1" dirty="0" err="1">
                <a:latin typeface="Nunito" pitchFamily="2" charset="77"/>
              </a:rPr>
              <a:t>External</a:t>
            </a:r>
            <a:r>
              <a:rPr lang="pt-BR" b="1" dirty="0">
                <a:latin typeface="Nunito" pitchFamily="2" charset="77"/>
              </a:rPr>
              <a:t> Systems)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externo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controle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sobre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Pagamentos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envio</a:t>
            </a:r>
            <a:r>
              <a:rPr lang="en-US" dirty="0">
                <a:latin typeface="Nunito" pitchFamily="2" charset="77"/>
              </a:rPr>
              <a:t> de E-mails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Commands</a:t>
            </a:r>
            <a:r>
              <a:rPr lang="pt-BR" b="1" dirty="0">
                <a:latin typeface="Nunito" pitchFamily="2" charset="77"/>
              </a:rPr>
              <a:t> (Comandos)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Iniciados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usuário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</a:t>
            </a:r>
            <a:r>
              <a:rPr lang="en-US" dirty="0">
                <a:latin typeface="Nunito" pitchFamily="2" charset="77"/>
              </a:rPr>
              <a:t> outro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(job)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Aggregate</a:t>
            </a:r>
            <a:r>
              <a:rPr lang="pt-BR" b="1" dirty="0">
                <a:latin typeface="Nunito" pitchFamily="2" charset="77"/>
              </a:rPr>
              <a:t> (Agregados)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comportamentos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Bounded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Context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significados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513</Words>
  <Application>Microsoft Macintosh PowerPoint</Application>
  <PresentationFormat>Widescreen</PresentationFormat>
  <Paragraphs>181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Montserrat Light</vt:lpstr>
      <vt:lpstr>Nunito</vt:lpstr>
      <vt:lpstr>Tema do Office</vt:lpstr>
      <vt:lpstr>PowerPoint Presentation</vt:lpstr>
      <vt:lpstr>PowerPoint Presentation</vt:lpstr>
      <vt:lpstr>  André Baltieri 9x Microsoft MVP balta.io</vt:lpstr>
      <vt:lpstr>PowerPoint Presentation</vt:lpstr>
      <vt:lpstr>Nosso cenário</vt:lpstr>
      <vt:lpstr>Cenário</vt:lpstr>
      <vt:lpstr>Cenário</vt:lpstr>
      <vt:lpstr>Monolíticos</vt:lpstr>
      <vt:lpstr>Microsserviços</vt:lpstr>
      <vt:lpstr>EDA</vt:lpstr>
      <vt:lpstr>EDA – Implementações</vt:lpstr>
      <vt:lpstr>EDA e Microsserviços</vt:lpstr>
      <vt:lpstr>Messages, Events, Commands</vt:lpstr>
      <vt:lpstr>Message</vt:lpstr>
      <vt:lpstr>Event</vt:lpstr>
      <vt:lpstr>Command</vt:lpstr>
      <vt:lpstr>Prós e Contras</vt:lpstr>
      <vt:lpstr>Prós</vt:lpstr>
      <vt:lpstr>Contras</vt:lpstr>
      <vt:lpstr>Event Storming</vt:lpstr>
      <vt:lpstr>DDD e Event Storming</vt:lpstr>
      <vt:lpstr>Event Storming</vt:lpstr>
      <vt:lpstr>Como funciona?</vt:lpstr>
      <vt:lpstr>Como funciona?</vt:lpstr>
      <vt:lpstr>Como funciona?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92</cp:revision>
  <dcterms:created xsi:type="dcterms:W3CDTF">2018-07-18T17:51:39Z</dcterms:created>
  <dcterms:modified xsi:type="dcterms:W3CDTF">2021-08-19T13:25:36Z</dcterms:modified>
</cp:coreProperties>
</file>