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3" r:id="rId28"/>
    <p:sldId id="505" r:id="rId29"/>
    <p:sldId id="507" r:id="rId30"/>
    <p:sldId id="508" r:id="rId31"/>
    <p:sldId id="502" r:id="rId32"/>
    <p:sldId id="504" r:id="rId33"/>
    <p:sldId id="506" r:id="rId34"/>
    <p:sldId id="510" r:id="rId35"/>
    <p:sldId id="511" r:id="rId36"/>
    <p:sldId id="512" r:id="rId37"/>
    <p:sldId id="509" r:id="rId38"/>
    <p:sldId id="26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4"/>
    <a:srgbClr val="FE508E"/>
    <a:srgbClr val="5133B7"/>
    <a:srgbClr val="C36BD6"/>
    <a:srgbClr val="DD0031"/>
    <a:srgbClr val="11D15E"/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1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4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15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0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CFF7F63-1384-4090-B417-90B3659CA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2300" y="2382592"/>
            <a:ext cx="4691398" cy="40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5439781" y="3675815"/>
            <a:ext cx="1241667" cy="1540476"/>
          </a:xfrm>
          <a:prstGeom prst="round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C4C6273-9FD2-495F-9D74-F07B1913CCFD}"/>
              </a:ext>
            </a:extLst>
          </p:cNvPr>
          <p:cNvSpPr/>
          <p:nvPr/>
        </p:nvSpPr>
        <p:spPr>
          <a:xfrm>
            <a:off x="5306332" y="2134119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Nunito" pitchFamily="2" charset="0"/>
              </a:rPr>
              <a:t>Microsserviços</a:t>
            </a:r>
            <a:endParaRPr lang="en-US" sz="900" dirty="0">
              <a:latin typeface="Nunito" pitchFamily="2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9F3BEFD-FC73-4A18-8FD9-E62932C4CA86}"/>
              </a:ext>
            </a:extLst>
          </p:cNvPr>
          <p:cNvSpPr/>
          <p:nvPr/>
        </p:nvSpPr>
        <p:spPr>
          <a:xfrm>
            <a:off x="6805749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Serverless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6A9C21-8993-476A-84E6-F87B17DE3A76}"/>
              </a:ext>
            </a:extLst>
          </p:cNvPr>
          <p:cNvSpPr/>
          <p:nvPr/>
        </p:nvSpPr>
        <p:spPr>
          <a:xfrm>
            <a:off x="6806127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Nunito" pitchFamily="2" charset="0"/>
              </a:rPr>
              <a:t>FaaS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E1E9E42-6FE6-4ED0-8599-ED2DAE8D5800}"/>
              </a:ext>
            </a:extLst>
          </p:cNvPr>
          <p:cNvSpPr/>
          <p:nvPr/>
        </p:nvSpPr>
        <p:spPr>
          <a:xfrm>
            <a:off x="5306332" y="5342531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Streaming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3300C5-B6FC-4D54-806E-29778F24F9E0}"/>
              </a:ext>
            </a:extLst>
          </p:cNvPr>
          <p:cNvSpPr/>
          <p:nvPr/>
        </p:nvSpPr>
        <p:spPr>
          <a:xfrm>
            <a:off x="3783845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Nunito" pitchFamily="2" charset="0"/>
              </a:rPr>
              <a:t>Event Sourcing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4FDAC25-CD68-488D-913D-B0BC19FC2566}"/>
              </a:ext>
            </a:extLst>
          </p:cNvPr>
          <p:cNvSpPr/>
          <p:nvPr/>
        </p:nvSpPr>
        <p:spPr>
          <a:xfrm>
            <a:off x="3784504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" pitchFamily="2" charset="0"/>
              </a:rPr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Cenário de </a:t>
            </a:r>
            <a:r>
              <a:rPr lang="pt-BR" b="1" dirty="0" err="1">
                <a:latin typeface="Nunito" pitchFamily="2" charset="77"/>
              </a:rPr>
              <a:t>microsserviços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A7CA6FC-9335-4D82-A4B5-F2ACD6154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4983" y="2606803"/>
            <a:ext cx="5901705" cy="37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7D6E45-10DA-4E98-B616-2AFFCB8E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771" y="2857635"/>
            <a:ext cx="4486817" cy="31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4944081-8A12-40B9-B8F2-B520D75FD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7628" y="2719343"/>
            <a:ext cx="5910618" cy="31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positivos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03D818-BDEC-4411-8D79-088A6D7DA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133" y="2511380"/>
            <a:ext cx="4198788" cy="3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negativos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9C6D3A1-3E07-4F33-A579-FC4585ED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8634" y="2401910"/>
            <a:ext cx="5153138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DDD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Modelo Tradicional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Normalmente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por um DBA**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Combina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bem</a:t>
            </a:r>
            <a:r>
              <a:rPr lang="en-US" dirty="0">
                <a:latin typeface="Nunito" pitchFamily="2" charset="77"/>
              </a:rPr>
              <a:t> com DDD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através</a:t>
            </a:r>
            <a:r>
              <a:rPr lang="en-US" dirty="0">
                <a:latin typeface="Nunito" pitchFamily="2" charset="77"/>
              </a:rPr>
              <a:t> de um 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Event Storming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21FC8D3-427D-42E7-8BC3-3D16FC14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874" y="3083636"/>
            <a:ext cx="4881898" cy="24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Finalidade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Modelar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domínio</a:t>
            </a:r>
            <a:r>
              <a:rPr lang="en-US" dirty="0">
                <a:latin typeface="Nunito" pitchFamily="2" charset="77"/>
              </a:rPr>
              <a:t> com base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Resultado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colaboração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membros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Boas práticas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Convide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pessoas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certas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Facilitator, </a:t>
            </a:r>
            <a:r>
              <a:rPr lang="en-US" dirty="0" err="1">
                <a:latin typeface="Nunito" pitchFamily="2" charset="77"/>
              </a:rPr>
              <a:t>técnicos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arquitetos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Tenha</a:t>
            </a:r>
            <a:r>
              <a:rPr lang="en-US" dirty="0">
                <a:latin typeface="Nunito" pitchFamily="2" charset="77"/>
              </a:rPr>
              <a:t> um board com post-its 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5CD4B1D-8FC0-4802-A80A-8806E1CB0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Domain </a:t>
            </a:r>
            <a:r>
              <a:rPr lang="pt-BR" b="1" dirty="0" err="1">
                <a:latin typeface="Nunito" pitchFamily="2" charset="77"/>
              </a:rPr>
              <a:t>Event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relevante</a:t>
            </a:r>
            <a:r>
              <a:rPr lang="en-US" dirty="0">
                <a:latin typeface="Nunito" pitchFamily="2" charset="77"/>
              </a:rPr>
              <a:t> para o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Provoca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Outros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respondem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eles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Policies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Ocorre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após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“Sempre que”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Sempre que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conta</a:t>
            </a:r>
            <a:r>
              <a:rPr lang="en-US" dirty="0">
                <a:latin typeface="Nunito" pitchFamily="2" charset="77"/>
              </a:rPr>
              <a:t> for </a:t>
            </a:r>
            <a:r>
              <a:rPr lang="en-US" dirty="0" err="1">
                <a:latin typeface="Nunito" pitchFamily="2" charset="77"/>
              </a:rPr>
              <a:t>criada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nós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enviamos</a:t>
            </a:r>
            <a:r>
              <a:rPr lang="en-US" dirty="0">
                <a:latin typeface="Nunito" pitchFamily="2" charset="77"/>
              </a:rPr>
              <a:t> um E-mail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AA7B628-10EE-4C5A-BD19-3E15E8754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Externo (</a:t>
            </a:r>
            <a:r>
              <a:rPr lang="pt-BR" b="1" dirty="0" err="1">
                <a:latin typeface="Nunito" pitchFamily="2" charset="77"/>
              </a:rPr>
              <a:t>External</a:t>
            </a:r>
            <a:r>
              <a:rPr lang="pt-BR" b="1" dirty="0">
                <a:latin typeface="Nunito" pitchFamily="2" charset="77"/>
              </a:rPr>
              <a:t> Systems)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externo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controle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sobre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Pagamentos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envio</a:t>
            </a:r>
            <a:r>
              <a:rPr lang="en-US" dirty="0">
                <a:latin typeface="Nunito" pitchFamily="2" charset="77"/>
              </a:rPr>
              <a:t> de E-mails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Commands</a:t>
            </a:r>
            <a:r>
              <a:rPr lang="pt-BR" b="1" dirty="0">
                <a:latin typeface="Nunito" pitchFamily="2" charset="77"/>
              </a:rPr>
              <a:t> (Comandos)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Iniciados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usuário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</a:t>
            </a:r>
            <a:r>
              <a:rPr lang="en-US" dirty="0">
                <a:latin typeface="Nunito" pitchFamily="2" charset="77"/>
              </a:rPr>
              <a:t> outro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(job)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6D53F0-8057-440E-BD6D-75F1217DE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Aggregate</a:t>
            </a:r>
            <a:r>
              <a:rPr lang="pt-BR" b="1" dirty="0">
                <a:latin typeface="Nunito" pitchFamily="2" charset="77"/>
              </a:rPr>
              <a:t> (Agregados)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comportamentos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Bounded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Context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significados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0C579FA-0034-4A53-AE21-B528CB20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6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211461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</a:t>
            </a:r>
            <a:r>
              <a:rPr lang="en-US" sz="1400" dirty="0" err="1">
                <a:latin typeface="Nunito" pitchFamily="2" charset="0"/>
              </a:rPr>
              <a:t>adicionado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6249287" y="2755022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6281211" y="4639614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6B46C5-E4E4-4A9C-A564-7C2D3B3B57BA}"/>
              </a:ext>
            </a:extLst>
          </p:cNvPr>
          <p:cNvSpPr/>
          <p:nvPr/>
        </p:nvSpPr>
        <p:spPr>
          <a:xfrm>
            <a:off x="10460903" y="462297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418195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758377-5AD4-41B7-AFC5-C0F2ECC64FE7}"/>
              </a:ext>
            </a:extLst>
          </p:cNvPr>
          <p:cNvSpPr/>
          <p:nvPr/>
        </p:nvSpPr>
        <p:spPr>
          <a:xfrm>
            <a:off x="8371057" y="4632636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notificação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4728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156055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362788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95221" y="3247639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95221" y="4133041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FC036A-00B9-4F32-8C1E-A9D25277DAD7}"/>
              </a:ext>
            </a:extLst>
          </p:cNvPr>
          <p:cNvCxnSpPr/>
          <p:nvPr/>
        </p:nvCxnSpPr>
        <p:spPr>
          <a:xfrm>
            <a:off x="7794479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D41A395-9260-44A9-9EC2-E838B006074D}"/>
              </a:ext>
            </a:extLst>
          </p:cNvPr>
          <p:cNvCxnSpPr/>
          <p:nvPr/>
        </p:nvCxnSpPr>
        <p:spPr>
          <a:xfrm>
            <a:off x="9884325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325253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9486465" y="2709929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validado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9518389" y="4662151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rejeitado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531987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118520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um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269847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476580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932399" y="3202546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32399" y="4155578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F2D360-2446-4726-A749-F25B98E98D73}"/>
              </a:ext>
            </a:extLst>
          </p:cNvPr>
          <p:cNvSpPr/>
          <p:nvPr/>
        </p:nvSpPr>
        <p:spPr>
          <a:xfrm>
            <a:off x="7419131" y="3676917"/>
            <a:ext cx="1513268" cy="985234"/>
          </a:xfrm>
          <a:prstGeom prst="rect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API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A731EFD-7CD0-4A2F-8C40-5D0298263360}"/>
              </a:ext>
            </a:extLst>
          </p:cNvPr>
          <p:cNvCxnSpPr/>
          <p:nvPr/>
        </p:nvCxnSpPr>
        <p:spPr>
          <a:xfrm>
            <a:off x="6833141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9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5" grpId="0" animBg="1"/>
      <p:bldP spid="17" grpId="0" animBg="1"/>
      <p:bldP spid="5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2E0C31B-BC82-4147-BD1A-32C96BEF8FA3}"/>
              </a:ext>
            </a:extLst>
          </p:cNvPr>
          <p:cNvSpPr/>
          <p:nvPr/>
        </p:nvSpPr>
        <p:spPr>
          <a:xfrm>
            <a:off x="1594338" y="2168769"/>
            <a:ext cx="3927231" cy="4560277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agregados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118520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um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E697AAF-2EFA-4BC3-8BE1-A6D709A1A3CC}"/>
              </a:ext>
            </a:extLst>
          </p:cNvPr>
          <p:cNvSpPr/>
          <p:nvPr/>
        </p:nvSpPr>
        <p:spPr>
          <a:xfrm>
            <a:off x="4448293" y="2443766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7689046-3B8E-4AB0-949F-BD74B9A852DB}"/>
              </a:ext>
            </a:extLst>
          </p:cNvPr>
          <p:cNvSpPr/>
          <p:nvPr/>
        </p:nvSpPr>
        <p:spPr>
          <a:xfrm>
            <a:off x="4448293" y="39216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validado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A3C1F6E-724D-484A-B368-FDD1F5C6CF50}"/>
              </a:ext>
            </a:extLst>
          </p:cNvPr>
          <p:cNvSpPr/>
          <p:nvPr/>
        </p:nvSpPr>
        <p:spPr>
          <a:xfrm>
            <a:off x="4448293" y="539946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rejeitado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1A00ED-7845-4720-B248-7AFECE3BF392}"/>
              </a:ext>
            </a:extLst>
          </p:cNvPr>
          <p:cNvSpPr txBox="1"/>
          <p:nvPr/>
        </p:nvSpPr>
        <p:spPr>
          <a:xfrm>
            <a:off x="1594338" y="2178997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" pitchFamily="2" charset="0"/>
              </a:rPr>
              <a:t>Agregado</a:t>
            </a:r>
            <a:endParaRPr lang="pt-BR" sz="2800" dirty="0">
              <a:latin typeface="Nunito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A210B9-8EC8-458B-B18D-686E913370AE}"/>
              </a:ext>
            </a:extLst>
          </p:cNvPr>
          <p:cNvSpPr/>
          <p:nvPr/>
        </p:nvSpPr>
        <p:spPr>
          <a:xfrm>
            <a:off x="7524541" y="2168769"/>
            <a:ext cx="3927231" cy="4560277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0FACFEC-677A-4668-A64B-5A3AC5A7E3B5}"/>
              </a:ext>
            </a:extLst>
          </p:cNvPr>
          <p:cNvSpPr/>
          <p:nvPr/>
        </p:nvSpPr>
        <p:spPr>
          <a:xfrm>
            <a:off x="7115408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6EF2131-93BF-4C0B-834F-B348A18D1B6B}"/>
              </a:ext>
            </a:extLst>
          </p:cNvPr>
          <p:cNvSpPr/>
          <p:nvPr/>
        </p:nvSpPr>
        <p:spPr>
          <a:xfrm>
            <a:off x="10378496" y="2443766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8CB615A-97EC-485C-908B-BAF78AC27D0F}"/>
              </a:ext>
            </a:extLst>
          </p:cNvPr>
          <p:cNvSpPr/>
          <p:nvPr/>
        </p:nvSpPr>
        <p:spPr>
          <a:xfrm>
            <a:off x="10378496" y="39216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24FF55-79B5-49EA-9841-9C23C80B6605}"/>
              </a:ext>
            </a:extLst>
          </p:cNvPr>
          <p:cNvSpPr/>
          <p:nvPr/>
        </p:nvSpPr>
        <p:spPr>
          <a:xfrm>
            <a:off x="10378496" y="539946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60A24-BD64-473D-817B-F43A928F8385}"/>
              </a:ext>
            </a:extLst>
          </p:cNvPr>
          <p:cNvSpPr txBox="1"/>
          <p:nvPr/>
        </p:nvSpPr>
        <p:spPr>
          <a:xfrm>
            <a:off x="7590944" y="2178997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" pitchFamily="2" charset="0"/>
              </a:rPr>
              <a:t>Agregado</a:t>
            </a:r>
            <a:endParaRPr lang="pt-BR" sz="28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2E0C31B-BC82-4147-BD1A-32C96BEF8FA3}"/>
              </a:ext>
            </a:extLst>
          </p:cNvPr>
          <p:cNvSpPr/>
          <p:nvPr/>
        </p:nvSpPr>
        <p:spPr>
          <a:xfrm>
            <a:off x="1594338" y="2168769"/>
            <a:ext cx="3927231" cy="4560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contextos delimitados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E1A210B9-8EC8-458B-B18D-686E913370AE}"/>
              </a:ext>
            </a:extLst>
          </p:cNvPr>
          <p:cNvSpPr/>
          <p:nvPr/>
        </p:nvSpPr>
        <p:spPr>
          <a:xfrm>
            <a:off x="7524541" y="2168769"/>
            <a:ext cx="3927231" cy="4560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83E390-A90C-4529-AE6D-0DA6683638AD}"/>
              </a:ext>
            </a:extLst>
          </p:cNvPr>
          <p:cNvSpPr txBox="1"/>
          <p:nvPr/>
        </p:nvSpPr>
        <p:spPr>
          <a:xfrm>
            <a:off x="2416770" y="216717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itchFamily="2" charset="0"/>
              </a:rPr>
              <a:t>Contexto</a:t>
            </a:r>
            <a:r>
              <a:rPr lang="en-US" dirty="0">
                <a:latin typeface="Nunito" pitchFamily="2" charset="0"/>
              </a:rPr>
              <a:t> de </a:t>
            </a:r>
            <a:r>
              <a:rPr lang="en-US" dirty="0" err="1">
                <a:latin typeface="Nunito" pitchFamily="2" charset="0"/>
              </a:rPr>
              <a:t>envio</a:t>
            </a:r>
            <a:endParaRPr lang="pt-BR" dirty="0">
              <a:latin typeface="Nunito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06D84B-BC63-4F48-ABD6-7FFE68E891BB}"/>
              </a:ext>
            </a:extLst>
          </p:cNvPr>
          <p:cNvSpPr txBox="1"/>
          <p:nvPr/>
        </p:nvSpPr>
        <p:spPr>
          <a:xfrm>
            <a:off x="8323414" y="2167179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itchFamily="2" charset="0"/>
              </a:rPr>
              <a:t>Contexto</a:t>
            </a:r>
            <a:r>
              <a:rPr lang="en-US" dirty="0">
                <a:latin typeface="Nunito" pitchFamily="2" charset="0"/>
              </a:rPr>
              <a:t> de </a:t>
            </a:r>
            <a:r>
              <a:rPr lang="en-US" dirty="0" err="1">
                <a:latin typeface="Nunito" pitchFamily="2" charset="0"/>
              </a:rPr>
              <a:t>pedidos</a:t>
            </a:r>
            <a:endParaRPr lang="pt-BR" dirty="0">
              <a:latin typeface="Nunito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B4744B-81E8-4E7C-822C-DE23F90007C9}"/>
              </a:ext>
            </a:extLst>
          </p:cNvPr>
          <p:cNvSpPr/>
          <p:nvPr/>
        </p:nvSpPr>
        <p:spPr>
          <a:xfrm>
            <a:off x="2500267" y="3346937"/>
            <a:ext cx="1897994" cy="2203939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2E93A6-6F8D-4011-BECF-2A97AA2AB0BF}"/>
              </a:ext>
            </a:extLst>
          </p:cNvPr>
          <p:cNvSpPr/>
          <p:nvPr/>
        </p:nvSpPr>
        <p:spPr>
          <a:xfrm>
            <a:off x="8539159" y="3346937"/>
            <a:ext cx="1897994" cy="2203939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4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Implementação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43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Apache Kafka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2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Kafka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Por que escolher Kafka?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Criado</a:t>
            </a:r>
            <a:r>
              <a:rPr lang="en-US" dirty="0">
                <a:latin typeface="Nunito" pitchFamily="2" charset="77"/>
              </a:rPr>
              <a:t> no LinkedIn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Apache License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Netflix, Uber, Spotify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Java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ByteCode</a:t>
            </a:r>
            <a:r>
              <a:rPr lang="en-US" dirty="0">
                <a:latin typeface="Nunito" pitchFamily="2" charset="77"/>
              </a:rPr>
              <a:t> =&gt; JVM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High </a:t>
            </a:r>
            <a:r>
              <a:rPr lang="en-US" dirty="0" err="1">
                <a:latin typeface="Nunito" pitchFamily="2" charset="77"/>
              </a:rPr>
              <a:t>throughtput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serialização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deserialização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binário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Zero Copy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Distributed Streaming Platform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Mensageria</a:t>
            </a:r>
            <a:r>
              <a:rPr lang="en-US" dirty="0">
                <a:latin typeface="Nunito" pitchFamily="2" charset="77"/>
              </a:rPr>
              <a:t>, Storage, </a:t>
            </a:r>
            <a:r>
              <a:rPr lang="en-US" dirty="0" err="1">
                <a:latin typeface="Nunito" pitchFamily="2" charset="77"/>
              </a:rPr>
              <a:t>Processamento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Broker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Recebe, armazena e transmite as mensagens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Funciona em conjunto com o </a:t>
            </a:r>
            <a:r>
              <a:rPr lang="pt-BR" dirty="0" err="1">
                <a:latin typeface="Montserrat Light" panose="00000400000000000000" pitchFamily="2" charset="0"/>
              </a:rPr>
              <a:t>Zookeeper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 ficar em um espaço dedicado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Servidor dedicado, recursos dedicados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Tem um alto nível de I/O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 afetar todo o resto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Processo que roda no topo do 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Basicamente armazena e lê mensagens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Tudo binário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Provavelmente vai rodar em um cluster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Cluster = Conjunto de servidores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Zookeeper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Faz o “meio-campo” entre os brokers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Funciona como um “</a:t>
            </a:r>
            <a:r>
              <a:rPr lang="pt-BR" dirty="0" err="1">
                <a:latin typeface="Montserrat Light" panose="00000400000000000000" pitchFamily="2" charset="0"/>
              </a:rPr>
              <a:t>load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balancer</a:t>
            </a:r>
            <a:r>
              <a:rPr lang="pt-BR" dirty="0">
                <a:latin typeface="Montserrat Light" panose="00000400000000000000" pitchFamily="2" charset="0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Gerencia falhas nos brokers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8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Subindo Kafka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93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Streaming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É o </a:t>
            </a:r>
            <a:r>
              <a:rPr lang="en-US" dirty="0" err="1">
                <a:latin typeface="Nunito" pitchFamily="2" charset="77"/>
              </a:rPr>
              <a:t>ato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processar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um a um, </a:t>
            </a:r>
            <a:r>
              <a:rPr lang="en-US" dirty="0" err="1">
                <a:latin typeface="Nunito" pitchFamily="2" charset="77"/>
              </a:rPr>
              <a:t>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ordem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chegam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Igual</a:t>
            </a:r>
            <a:r>
              <a:rPr lang="en-US" dirty="0">
                <a:latin typeface="Nunito" pitchFamily="2" charset="77"/>
              </a:rPr>
              <a:t> um streaming de video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Processar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ações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acontecem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tempo real.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A4F17EC-E05C-479E-A4B8-B63157204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2743" y="2504941"/>
            <a:ext cx="5911885" cy="37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878</Words>
  <Application>Microsoft Office PowerPoint</Application>
  <PresentationFormat>Widescreen</PresentationFormat>
  <Paragraphs>267</Paragraphs>
  <Slides>38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DDD e Event Storming</vt:lpstr>
      <vt:lpstr>Event Storming</vt:lpstr>
      <vt:lpstr>Como funciona?</vt:lpstr>
      <vt:lpstr>Como funciona?</vt:lpstr>
      <vt:lpstr>Como funciona?</vt:lpstr>
      <vt:lpstr>DEMO Event Storming</vt:lpstr>
      <vt:lpstr>Mapeando eventos</vt:lpstr>
      <vt:lpstr>Mapeando eventos</vt:lpstr>
      <vt:lpstr>Mapeando agregados</vt:lpstr>
      <vt:lpstr>Mapeando contextos delimitados</vt:lpstr>
      <vt:lpstr>DEMO Implementação</vt:lpstr>
      <vt:lpstr>Apache Kafka</vt:lpstr>
      <vt:lpstr>Kafka</vt:lpstr>
      <vt:lpstr>Broker</vt:lpstr>
      <vt:lpstr>Zookeeper</vt:lpstr>
      <vt:lpstr>DEMO Subindo Kafka</vt:lpstr>
      <vt:lpstr>Streaming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98</cp:revision>
  <dcterms:created xsi:type="dcterms:W3CDTF">2018-07-18T17:51:39Z</dcterms:created>
  <dcterms:modified xsi:type="dcterms:W3CDTF">2021-08-24T19:50:16Z</dcterms:modified>
</cp:coreProperties>
</file>