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15E"/>
    <a:srgbClr val="FCDB04"/>
    <a:srgbClr val="DD0031"/>
    <a:srgbClr val="FFFFFF"/>
    <a:srgbClr val="5133B7"/>
    <a:srgbClr val="C36BD6"/>
    <a:srgbClr val="FE508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8" autoAdjust="0"/>
    <p:restoredTop sz="96296" autoAdjust="0"/>
  </p:normalViewPr>
  <p:slideViewPr>
    <p:cSldViewPr snapToGrid="0">
      <p:cViewPr varScale="1">
        <p:scale>
          <a:sx n="119" d="100"/>
          <a:sy n="119" d="100"/>
        </p:scale>
        <p:origin x="4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3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Arquitetura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Orientada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a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eventos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Entender sobre mensageria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 e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Arquitetura orientada a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Eventos como fonte de verdade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Nosso cenário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Vendas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Entregas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en-US" b="1" dirty="0" err="1">
                <a:latin typeface="Nunito" pitchFamily="2" charset="77"/>
              </a:rPr>
              <a:t>Esperado</a:t>
            </a:r>
            <a:endParaRPr lang="en-US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Mensagens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e commandos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Benefícios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Drawbacks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Event Storming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DDD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474F8C7-6247-4888-A18E-93FA4ABB95E2}"/>
              </a:ext>
            </a:extLst>
          </p:cNvPr>
          <p:cNvCxnSpPr>
            <a:cxnSpLocks/>
          </p:cNvCxnSpPr>
          <p:nvPr/>
        </p:nvCxnSpPr>
        <p:spPr>
          <a:xfrm>
            <a:off x="4636031" y="4220177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88C4B0-5B96-4824-B092-AD9E36D941F3}"/>
              </a:ext>
            </a:extLst>
          </p:cNvPr>
          <p:cNvCxnSpPr>
            <a:cxnSpLocks/>
          </p:cNvCxnSpPr>
          <p:nvPr/>
        </p:nvCxnSpPr>
        <p:spPr>
          <a:xfrm flipH="1">
            <a:off x="4636031" y="5173213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21466EF9-51A6-438D-9D15-F17E251D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6222" y="3011240"/>
            <a:ext cx="2495550" cy="3209925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A5587A2-7B38-47BF-9AF5-55B1DB42C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12" y="3605213"/>
            <a:ext cx="3431798" cy="202197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B95B0C-6116-49B8-8222-551D355D824F}"/>
              </a:ext>
            </a:extLst>
          </p:cNvPr>
          <p:cNvSpPr txBox="1"/>
          <p:nvPr/>
        </p:nvSpPr>
        <p:spPr>
          <a:xfrm>
            <a:off x="1699503" y="257726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CLIENTE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F744A3-8434-4596-AB34-BFA9A703AC92}"/>
              </a:ext>
            </a:extLst>
          </p:cNvPr>
          <p:cNvSpPr txBox="1"/>
          <p:nvPr/>
        </p:nvSpPr>
        <p:spPr>
          <a:xfrm>
            <a:off x="9649197" y="2592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SERVIDOR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23CF2-E5B2-4388-A895-3314B1E7C146}"/>
              </a:ext>
            </a:extLst>
          </p:cNvPr>
          <p:cNvSpPr txBox="1"/>
          <p:nvPr/>
        </p:nvSpPr>
        <p:spPr>
          <a:xfrm>
            <a:off x="6196008" y="35897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29014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EC70969B-E49F-4861-96F4-DBDC7E3157DB}"/>
              </a:ext>
            </a:extLst>
          </p:cNvPr>
          <p:cNvSpPr/>
          <p:nvPr/>
        </p:nvSpPr>
        <p:spPr>
          <a:xfrm>
            <a:off x="888641" y="2756079"/>
            <a:ext cx="1794456" cy="3219718"/>
          </a:xfrm>
          <a:prstGeom prst="flowChartAlternateProcess">
            <a:avLst/>
          </a:prstGeom>
          <a:solidFill>
            <a:srgbClr val="DD003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unito" pitchFamily="2" charset="0"/>
              </a:rPr>
              <a:t>User Interface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54BFA855-7F9C-4E0D-97F0-949B866F46A6}"/>
              </a:ext>
            </a:extLst>
          </p:cNvPr>
          <p:cNvSpPr/>
          <p:nvPr/>
        </p:nvSpPr>
        <p:spPr>
          <a:xfrm>
            <a:off x="9508903" y="2756079"/>
            <a:ext cx="1794456" cy="3219718"/>
          </a:xfrm>
          <a:prstGeom prst="flowChartAlternateProcess">
            <a:avLst/>
          </a:prstGeom>
          <a:solidFill>
            <a:srgbClr val="FCDB04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Banco de Dados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A02F3E2-781C-4407-8DD7-BE20EDC4966C}"/>
              </a:ext>
            </a:extLst>
          </p:cNvPr>
          <p:cNvSpPr/>
          <p:nvPr/>
        </p:nvSpPr>
        <p:spPr>
          <a:xfrm>
            <a:off x="2805446" y="2756079"/>
            <a:ext cx="6563933" cy="3219718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latin typeface="Nunito" pitchFamily="2" charset="0"/>
              </a:rPr>
              <a:t>Lógica</a:t>
            </a:r>
            <a:r>
              <a:rPr lang="en-US" sz="1600" b="1" dirty="0">
                <a:latin typeface="Nunito" pitchFamily="2" charset="0"/>
              </a:rPr>
              <a:t> de </a:t>
            </a:r>
            <a:r>
              <a:rPr lang="en-US" sz="1600" b="1" dirty="0" err="1">
                <a:latin typeface="Nunito" pitchFamily="2" charset="0"/>
              </a:rPr>
              <a:t>Negócio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3230449" y="3668333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Pedidos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522379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Promoções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715777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Envios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3230449" y="4580585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Usuários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522379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Pagamentos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715777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Sugestões</a:t>
            </a:r>
            <a:endParaRPr lang="en-US" sz="16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7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106</Words>
  <Application>Microsoft Office PowerPoint</Application>
  <PresentationFormat>Widescreen</PresentationFormat>
  <Paragraphs>47</Paragraphs>
  <Slides>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 Light</vt:lpstr>
      <vt:lpstr>Nunito</vt:lpstr>
      <vt:lpstr>Tema do Office</vt:lpstr>
      <vt:lpstr>Apresentação do PowerPoint</vt:lpstr>
      <vt:lpstr>Apresentação do PowerPoint</vt:lpstr>
      <vt:lpstr>  André Baltieri 9x Microsoft MVP balta.io</vt:lpstr>
      <vt:lpstr>Apresentação do PowerPoint</vt:lpstr>
      <vt:lpstr>Nosso cenário</vt:lpstr>
      <vt:lpstr>Cenário</vt:lpstr>
      <vt:lpstr>Cenário</vt:lpstr>
      <vt:lpstr>Monolíticos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84</cp:revision>
  <dcterms:created xsi:type="dcterms:W3CDTF">2018-07-18T17:51:39Z</dcterms:created>
  <dcterms:modified xsi:type="dcterms:W3CDTF">2021-08-16T14:52:42Z</dcterms:modified>
</cp:coreProperties>
</file>