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11D15E"/>
    <a:srgbClr val="FCDB04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6296" autoAdjust="0"/>
  </p:normalViewPr>
  <p:slideViewPr>
    <p:cSldViewPr snapToGrid="0">
      <p:cViewPr varScale="1">
        <p:scale>
          <a:sx n="92" d="100"/>
          <a:sy n="9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127</Words>
  <Application>Microsoft Office PowerPoint</Application>
  <PresentationFormat>Widescreen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86</cp:revision>
  <dcterms:created xsi:type="dcterms:W3CDTF">2018-07-18T17:51:39Z</dcterms:created>
  <dcterms:modified xsi:type="dcterms:W3CDTF">2021-08-16T19:03:13Z</dcterms:modified>
</cp:coreProperties>
</file>