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328" r:id="rId3"/>
    <p:sldId id="270" r:id="rId4"/>
    <p:sldId id="258" r:id="rId5"/>
    <p:sldId id="359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4" r:id="rId18"/>
    <p:sldId id="492" r:id="rId19"/>
    <p:sldId id="493" r:id="rId20"/>
    <p:sldId id="495" r:id="rId21"/>
    <p:sldId id="26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31"/>
    <a:srgbClr val="11D15E"/>
    <a:srgbClr val="FCDB04"/>
    <a:srgbClr val="FFFFFF"/>
    <a:srgbClr val="5133B7"/>
    <a:srgbClr val="C36BD6"/>
    <a:srgbClr val="FE508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1F5E4F-7971-4D41-888E-224FF6B2876A}" v="587" dt="2021-07-27T19:50:07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96296" autoAdjust="0"/>
  </p:normalViewPr>
  <p:slideViewPr>
    <p:cSldViewPr snapToGrid="0">
      <p:cViewPr varScale="1">
        <p:scale>
          <a:sx n="93" d="100"/>
          <a:sy n="93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3D7AB2F9-456F-41CA-9AD6-D393474F4286}"/>
    <pc:docChg chg="undo custSel addSld delSld modSld">
      <pc:chgData name="André Baltieri" userId="d56cfdb1-1911-441a-9a39-6bdee9a14174" providerId="ADAL" clId="{3D7AB2F9-456F-41CA-9AD6-D393474F4286}" dt="2020-06-24T20:46:34.869" v="534" actId="20577"/>
      <pc:docMkLst>
        <pc:docMk/>
      </pc:docMkLst>
      <pc:sldChg chg="modSp">
        <pc:chgData name="André Baltieri" userId="d56cfdb1-1911-441a-9a39-6bdee9a14174" providerId="ADAL" clId="{3D7AB2F9-456F-41CA-9AD6-D393474F4286}" dt="2020-06-22T22:58:08.586" v="9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3D7AB2F9-456F-41CA-9AD6-D393474F4286}" dt="2020-06-22T22:58:08.586" v="9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3D7AB2F9-456F-41CA-9AD6-D393474F4286}" dt="2020-06-22T23:08:53.380" v="51" actId="20577"/>
        <pc:sldMkLst>
          <pc:docMk/>
          <pc:sldMk cId="1196741646" sldId="354"/>
        </pc:sldMkLst>
        <pc:spChg chg="mod">
          <ac:chgData name="André Baltieri" userId="d56cfdb1-1911-441a-9a39-6bdee9a14174" providerId="ADAL" clId="{3D7AB2F9-456F-41CA-9AD6-D393474F4286}" dt="2020-06-22T23:08:53.380" v="51" actId="20577"/>
          <ac:spMkLst>
            <pc:docMk/>
            <pc:sldMk cId="1196741646" sldId="354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3D7AB2F9-456F-41CA-9AD6-D393474F4286}" dt="2020-06-22T23:09:20.965" v="76" actId="20577"/>
        <pc:sldMkLst>
          <pc:docMk/>
          <pc:sldMk cId="4218499903" sldId="357"/>
        </pc:sldMkLst>
        <pc:spChg chg="mod">
          <ac:chgData name="André Baltieri" userId="d56cfdb1-1911-441a-9a39-6bdee9a14174" providerId="ADAL" clId="{3D7AB2F9-456F-41CA-9AD6-D393474F4286}" dt="2020-06-22T23:09:20.965" v="76" actId="20577"/>
          <ac:spMkLst>
            <pc:docMk/>
            <pc:sldMk cId="4218499903" sldId="357"/>
            <ac:spMk id="6" creationId="{EC993F68-2ABC-472C-9DAA-F49885B6553A}"/>
          </ac:spMkLst>
        </pc:spChg>
      </pc:sldChg>
      <pc:sldChg chg="addSp modSp add mod">
        <pc:chgData name="André Baltieri" userId="d56cfdb1-1911-441a-9a39-6bdee9a14174" providerId="ADAL" clId="{3D7AB2F9-456F-41CA-9AD6-D393474F4286}" dt="2020-06-24T15:36:45.079" v="457" actId="20577"/>
        <pc:sldMkLst>
          <pc:docMk/>
          <pc:sldMk cId="2545034427" sldId="360"/>
        </pc:sldMkLst>
        <pc:spChg chg="add mod">
          <ac:chgData name="André Baltieri" userId="d56cfdb1-1911-441a-9a39-6bdee9a14174" providerId="ADAL" clId="{3D7AB2F9-456F-41CA-9AD6-D393474F4286}" dt="2020-06-24T15:36:45.079" v="457" actId="20577"/>
          <ac:spMkLst>
            <pc:docMk/>
            <pc:sldMk cId="2545034427" sldId="360"/>
            <ac:spMk id="8" creationId="{29557DB5-A419-464F-8DE1-FE557705DF73}"/>
          </ac:spMkLst>
        </pc:spChg>
      </pc:sldChg>
      <pc:sldChg chg="addSp delSp modSp add">
        <pc:chgData name="André Baltieri" userId="d56cfdb1-1911-441a-9a39-6bdee9a14174" providerId="ADAL" clId="{3D7AB2F9-456F-41CA-9AD6-D393474F4286}" dt="2020-06-22T23:02:15.555" v="16" actId="14100"/>
        <pc:sldMkLst>
          <pc:docMk/>
          <pc:sldMk cId="3129408138" sldId="361"/>
        </pc:sldMkLst>
        <pc:picChg chg="add mod">
          <ac:chgData name="André Baltieri" userId="d56cfdb1-1911-441a-9a39-6bdee9a14174" providerId="ADAL" clId="{3D7AB2F9-456F-41CA-9AD6-D393474F4286}" dt="2020-06-22T23:02:15.555" v="16" actId="14100"/>
          <ac:picMkLst>
            <pc:docMk/>
            <pc:sldMk cId="3129408138" sldId="361"/>
            <ac:picMk id="2" creationId="{04922C83-5DF3-4AAB-84AF-6261814CD95C}"/>
          </ac:picMkLst>
        </pc:picChg>
        <pc:picChg chg="del">
          <ac:chgData name="André Baltieri" userId="d56cfdb1-1911-441a-9a39-6bdee9a14174" providerId="ADAL" clId="{3D7AB2F9-456F-41CA-9AD6-D393474F4286}" dt="2020-06-22T23:02:09.628" v="13" actId="478"/>
          <ac:picMkLst>
            <pc:docMk/>
            <pc:sldMk cId="3129408138" sldId="361"/>
            <ac:picMk id="1026" creationId="{06252257-08D2-4454-B2DA-A16E145C767D}"/>
          </ac:picMkLst>
        </pc:picChg>
      </pc:sldChg>
      <pc:sldChg chg="modSp add">
        <pc:chgData name="André Baltieri" userId="d56cfdb1-1911-441a-9a39-6bdee9a14174" providerId="ADAL" clId="{3D7AB2F9-456F-41CA-9AD6-D393474F4286}" dt="2020-06-22T23:03:03.959" v="32" actId="20577"/>
        <pc:sldMkLst>
          <pc:docMk/>
          <pc:sldMk cId="2236179524" sldId="362"/>
        </pc:sldMkLst>
        <pc:spChg chg="mod">
          <ac:chgData name="André Baltieri" userId="d56cfdb1-1911-441a-9a39-6bdee9a14174" providerId="ADAL" clId="{3D7AB2F9-456F-41CA-9AD6-D393474F4286}" dt="2020-06-22T23:03:03.959" v="32" actId="20577"/>
          <ac:spMkLst>
            <pc:docMk/>
            <pc:sldMk cId="2236179524" sldId="36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3D7AB2F9-456F-41CA-9AD6-D393474F4286}" dt="2020-06-22T23:03:31.931" v="34" actId="20578"/>
        <pc:sldMkLst>
          <pc:docMk/>
          <pc:sldMk cId="549528065" sldId="363"/>
        </pc:sldMkLst>
        <pc:spChg chg="mod">
          <ac:chgData name="André Baltieri" userId="d56cfdb1-1911-441a-9a39-6bdee9a14174" providerId="ADAL" clId="{3D7AB2F9-456F-41CA-9AD6-D393474F4286}" dt="2020-06-22T23:03:31.931" v="34" actId="20578"/>
          <ac:spMkLst>
            <pc:docMk/>
            <pc:sldMk cId="549528065" sldId="363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4:07.549" v="35"/>
        <pc:sldMkLst>
          <pc:docMk/>
          <pc:sldMk cId="2614958304" sldId="364"/>
        </pc:sldMkLst>
      </pc:sldChg>
      <pc:sldChg chg="add">
        <pc:chgData name="André Baltieri" userId="d56cfdb1-1911-441a-9a39-6bdee9a14174" providerId="ADAL" clId="{3D7AB2F9-456F-41CA-9AD6-D393474F4286}" dt="2020-06-22T23:05:00.406" v="36"/>
        <pc:sldMkLst>
          <pc:docMk/>
          <pc:sldMk cId="976805510" sldId="365"/>
        </pc:sldMkLst>
      </pc:sldChg>
      <pc:sldChg chg="add">
        <pc:chgData name="André Baltieri" userId="d56cfdb1-1911-441a-9a39-6bdee9a14174" providerId="ADAL" clId="{3D7AB2F9-456F-41CA-9AD6-D393474F4286}" dt="2020-06-22T23:05:54.386" v="37"/>
        <pc:sldMkLst>
          <pc:docMk/>
          <pc:sldMk cId="1006353762" sldId="366"/>
        </pc:sldMkLst>
      </pc:sldChg>
      <pc:sldChg chg="modSp add mod">
        <pc:chgData name="André Baltieri" userId="d56cfdb1-1911-441a-9a39-6bdee9a14174" providerId="ADAL" clId="{3D7AB2F9-456F-41CA-9AD6-D393474F4286}" dt="2020-06-23T17:41:01.139" v="429" actId="20577"/>
        <pc:sldMkLst>
          <pc:docMk/>
          <pc:sldMk cId="1201017680" sldId="367"/>
        </pc:sldMkLst>
        <pc:spChg chg="mod">
          <ac:chgData name="André Baltieri" userId="d56cfdb1-1911-441a-9a39-6bdee9a14174" providerId="ADAL" clId="{3D7AB2F9-456F-41CA-9AD6-D393474F4286}" dt="2020-06-23T17:41:01.139" v="429" actId="20577"/>
          <ac:spMkLst>
            <pc:docMk/>
            <pc:sldMk cId="1201017680" sldId="367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6:57.695" v="38"/>
        <pc:sldMkLst>
          <pc:docMk/>
          <pc:sldMk cId="3274166980" sldId="367"/>
        </pc:sldMkLst>
      </pc:sldChg>
      <pc:sldChg chg="modSp add mod">
        <pc:chgData name="André Baltieri" userId="d56cfdb1-1911-441a-9a39-6bdee9a14174" providerId="ADAL" clId="{3D7AB2F9-456F-41CA-9AD6-D393474F4286}" dt="2020-06-23T17:39:33.677" v="400" actId="20577"/>
        <pc:sldMkLst>
          <pc:docMk/>
          <pc:sldMk cId="3691366018" sldId="368"/>
        </pc:sldMkLst>
        <pc:spChg chg="mod">
          <ac:chgData name="André Baltieri" userId="d56cfdb1-1911-441a-9a39-6bdee9a14174" providerId="ADAL" clId="{3D7AB2F9-456F-41CA-9AD6-D393474F4286}" dt="2020-06-23T17:39:33.677" v="400" actId="20577"/>
          <ac:spMkLst>
            <pc:docMk/>
            <pc:sldMk cId="3691366018" sldId="368"/>
            <ac:spMk id="8" creationId="{29557DB5-A419-464F-8DE1-FE557705DF73}"/>
          </ac:spMkLst>
        </pc:spChg>
      </pc:sldChg>
      <pc:sldChg chg="add">
        <pc:chgData name="André Baltieri" userId="d56cfdb1-1911-441a-9a39-6bdee9a14174" providerId="ADAL" clId="{3D7AB2F9-456F-41CA-9AD6-D393474F4286}" dt="2020-06-22T23:09:03.113" v="52"/>
        <pc:sldMkLst>
          <pc:docMk/>
          <pc:sldMk cId="2706542646" sldId="369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884110316" sldId="370"/>
        </pc:sldMkLst>
      </pc:sldChg>
      <pc:sldChg chg="add">
        <pc:chgData name="André Baltieri" userId="d56cfdb1-1911-441a-9a39-6bdee9a14174" providerId="ADAL" clId="{3D7AB2F9-456F-41CA-9AD6-D393474F4286}" dt="2020-06-22T23:09:09.040" v="53"/>
        <pc:sldMkLst>
          <pc:docMk/>
          <pc:sldMk cId="1570698034" sldId="371"/>
        </pc:sldMkLst>
      </pc:sldChg>
      <pc:sldChg chg="add">
        <pc:chgData name="André Baltieri" userId="d56cfdb1-1911-441a-9a39-6bdee9a14174" providerId="ADAL" clId="{3D7AB2F9-456F-41CA-9AD6-D393474F4286}" dt="2020-06-22T23:14:26.280" v="77"/>
        <pc:sldMkLst>
          <pc:docMk/>
          <pc:sldMk cId="2618584770" sldId="372"/>
        </pc:sldMkLst>
      </pc:sldChg>
      <pc:sldChg chg="modSp add mod">
        <pc:chgData name="André Baltieri" userId="d56cfdb1-1911-441a-9a39-6bdee9a14174" providerId="ADAL" clId="{3D7AB2F9-456F-41CA-9AD6-D393474F4286}" dt="2020-06-24T20:46:34.869" v="534" actId="20577"/>
        <pc:sldMkLst>
          <pc:docMk/>
          <pc:sldMk cId="2562308493" sldId="373"/>
        </pc:sldMkLst>
        <pc:spChg chg="mod">
          <ac:chgData name="André Baltieri" userId="d56cfdb1-1911-441a-9a39-6bdee9a14174" providerId="ADAL" clId="{3D7AB2F9-456F-41CA-9AD6-D393474F4286}" dt="2020-06-24T20:46:34.869" v="534" actId="20577"/>
          <ac:spMkLst>
            <pc:docMk/>
            <pc:sldMk cId="2562308493" sldId="373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3D7AB2F9-456F-41CA-9AD6-D393474F4286}" dt="2020-06-24T16:53:37.813" v="504" actId="20577"/>
        <pc:sldMkLst>
          <pc:docMk/>
          <pc:sldMk cId="851426054" sldId="374"/>
        </pc:sldMkLst>
        <pc:spChg chg="mod">
          <ac:chgData name="André Baltieri" userId="d56cfdb1-1911-441a-9a39-6bdee9a14174" providerId="ADAL" clId="{3D7AB2F9-456F-41CA-9AD6-D393474F4286}" dt="2020-06-24T16:53:37.813" v="504" actId="20577"/>
          <ac:spMkLst>
            <pc:docMk/>
            <pc:sldMk cId="851426054" sldId="374"/>
            <ac:spMk id="8" creationId="{29557DB5-A419-464F-8DE1-FE557705DF73}"/>
          </ac:spMkLst>
        </pc:spChg>
        <pc:spChg chg="mod">
          <ac:chgData name="André Baltieri" userId="d56cfdb1-1911-441a-9a39-6bdee9a14174" providerId="ADAL" clId="{3D7AB2F9-456F-41CA-9AD6-D393474F4286}" dt="2020-06-23T17:16:22.684" v="90" actId="20577"/>
          <ac:spMkLst>
            <pc:docMk/>
            <pc:sldMk cId="851426054" sldId="374"/>
            <ac:spMk id="13" creationId="{94E1A0D2-D048-46FE-90D3-722FBF740CC7}"/>
          </ac:spMkLst>
        </pc:spChg>
        <pc:picChg chg="add del">
          <ac:chgData name="André Baltieri" userId="d56cfdb1-1911-441a-9a39-6bdee9a14174" providerId="ADAL" clId="{3D7AB2F9-456F-41CA-9AD6-D393474F4286}" dt="2020-06-24T16:53:12.718" v="463" actId="478"/>
          <ac:picMkLst>
            <pc:docMk/>
            <pc:sldMk cId="851426054" sldId="374"/>
            <ac:picMk id="2" creationId="{39C81EF3-F855-402C-B868-2BF352DACDAD}"/>
          </ac:picMkLst>
        </pc:picChg>
      </pc:sldChg>
      <pc:sldChg chg="addSp delSp modSp add del mod">
        <pc:chgData name="André Baltieri" userId="d56cfdb1-1911-441a-9a39-6bdee9a14174" providerId="ADAL" clId="{3D7AB2F9-456F-41CA-9AD6-D393474F4286}" dt="2020-06-23T18:18:20.559" v="446" actId="47"/>
        <pc:sldMkLst>
          <pc:docMk/>
          <pc:sldMk cId="823803377" sldId="375"/>
        </pc:sldMkLst>
        <pc:picChg chg="add del mod">
          <ac:chgData name="André Baltieri" userId="d56cfdb1-1911-441a-9a39-6bdee9a14174" providerId="ADAL" clId="{3D7AB2F9-456F-41CA-9AD6-D393474F4286}" dt="2020-06-23T18:17:57.966" v="439" actId="21"/>
          <ac:picMkLst>
            <pc:docMk/>
            <pc:sldMk cId="823803377" sldId="375"/>
            <ac:picMk id="2" creationId="{FFD104CA-34A6-4826-8E9B-CDC16086690C}"/>
          </ac:picMkLst>
        </pc:picChg>
        <pc:picChg chg="del">
          <ac:chgData name="André Baltieri" userId="d56cfdb1-1911-441a-9a39-6bdee9a14174" providerId="ADAL" clId="{3D7AB2F9-456F-41CA-9AD6-D393474F4286}" dt="2020-06-23T18:17:23.688" v="432" actId="478"/>
          <ac:picMkLst>
            <pc:docMk/>
            <pc:sldMk cId="823803377" sldId="375"/>
            <ac:picMk id="3" creationId="{DAC5E427-51B5-4B92-8589-E4AFEF82C3EC}"/>
          </ac:picMkLst>
        </pc:picChg>
      </pc:sldChg>
      <pc:sldChg chg="delSp modSp add mod">
        <pc:chgData name="André Baltieri" userId="d56cfdb1-1911-441a-9a39-6bdee9a14174" providerId="ADAL" clId="{3D7AB2F9-456F-41CA-9AD6-D393474F4286}" dt="2020-06-24T16:54:14.942" v="512" actId="1076"/>
        <pc:sldMkLst>
          <pc:docMk/>
          <pc:sldMk cId="3094071789" sldId="375"/>
        </pc:sldMkLst>
        <pc:spChg chg="del">
          <ac:chgData name="André Baltieri" userId="d56cfdb1-1911-441a-9a39-6bdee9a14174" providerId="ADAL" clId="{3D7AB2F9-456F-41CA-9AD6-D393474F4286}" dt="2020-06-24T16:54:06.407" v="509" actId="478"/>
          <ac:spMkLst>
            <pc:docMk/>
            <pc:sldMk cId="3094071789" sldId="375"/>
            <ac:spMk id="8" creationId="{29557DB5-A419-464F-8DE1-FE557705DF73}"/>
          </ac:spMkLst>
        </pc:spChg>
        <pc:picChg chg="mod">
          <ac:chgData name="André Baltieri" userId="d56cfdb1-1911-441a-9a39-6bdee9a14174" providerId="ADAL" clId="{3D7AB2F9-456F-41CA-9AD6-D393474F4286}" dt="2020-06-24T16:54:14.942" v="512" actId="1076"/>
          <ac:picMkLst>
            <pc:docMk/>
            <pc:sldMk cId="3094071789" sldId="375"/>
            <ac:picMk id="2" creationId="{39C81EF3-F855-402C-B868-2BF352DACDAD}"/>
          </ac:picMkLst>
        </pc:picChg>
      </pc:sldChg>
      <pc:sldChg chg="addSp modSp add del mod">
        <pc:chgData name="André Baltieri" userId="d56cfdb1-1911-441a-9a39-6bdee9a14174" providerId="ADAL" clId="{3D7AB2F9-456F-41CA-9AD6-D393474F4286}" dt="2020-06-24T15:33:55.665" v="447" actId="47"/>
        <pc:sldMkLst>
          <pc:docMk/>
          <pc:sldMk cId="3000215508" sldId="376"/>
        </pc:sldMkLst>
        <pc:picChg chg="add mod">
          <ac:chgData name="André Baltieri" userId="d56cfdb1-1911-441a-9a39-6bdee9a14174" providerId="ADAL" clId="{3D7AB2F9-456F-41CA-9AD6-D393474F4286}" dt="2020-06-23T18:18:14.712" v="445" actId="2085"/>
          <ac:picMkLst>
            <pc:docMk/>
            <pc:sldMk cId="3000215508" sldId="376"/>
            <ac:picMk id="7" creationId="{A88BF529-6917-4910-9515-943174AD8197}"/>
          </ac:picMkLst>
        </pc:picChg>
      </pc:sldChg>
    </pc:docChg>
  </pc:docChgLst>
  <pc:docChgLst>
    <pc:chgData name="André Baltieri" userId="d56cfdb1-1911-441a-9a39-6bdee9a14174" providerId="ADAL" clId="{8EEDDBA5-01F3-4A21-84E1-2AD997BABE77}"/>
    <pc:docChg chg="addSld modSld">
      <pc:chgData name="André Baltieri" userId="d56cfdb1-1911-441a-9a39-6bdee9a14174" providerId="ADAL" clId="{8EEDDBA5-01F3-4A21-84E1-2AD997BABE77}" dt="2021-04-29T22:29:50.186" v="86" actId="20577"/>
      <pc:docMkLst>
        <pc:docMk/>
      </pc:docMkLst>
      <pc:sldChg chg="modSp">
        <pc:chgData name="André Baltieri" userId="d56cfdb1-1911-441a-9a39-6bdee9a14174" providerId="ADAL" clId="{8EEDDBA5-01F3-4A21-84E1-2AD997BABE77}" dt="2021-04-29T12:44:41.098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8EEDDBA5-01F3-4A21-84E1-2AD997BABE77}" dt="2021-04-29T12:44:41.098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add">
        <pc:chgData name="André Baltieri" userId="d56cfdb1-1911-441a-9a39-6bdee9a14174" providerId="ADAL" clId="{8EEDDBA5-01F3-4A21-84E1-2AD997BABE77}" dt="2021-04-29T22:29:30.667" v="60" actId="20577"/>
        <pc:sldMkLst>
          <pc:docMk/>
          <pc:sldMk cId="3181494761" sldId="470"/>
        </pc:sldMkLst>
        <pc:spChg chg="mod">
          <ac:chgData name="André Baltieri" userId="d56cfdb1-1911-441a-9a39-6bdee9a14174" providerId="ADAL" clId="{8EEDDBA5-01F3-4A21-84E1-2AD997BABE77}" dt="2021-04-29T22:29:30.667" v="60" actId="20577"/>
          <ac:spMkLst>
            <pc:docMk/>
            <pc:sldMk cId="3181494761" sldId="470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37.280" v="73" actId="20577"/>
        <pc:sldMkLst>
          <pc:docMk/>
          <pc:sldMk cId="402652426" sldId="471"/>
        </pc:sldMkLst>
        <pc:spChg chg="mod">
          <ac:chgData name="André Baltieri" userId="d56cfdb1-1911-441a-9a39-6bdee9a14174" providerId="ADAL" clId="{8EEDDBA5-01F3-4A21-84E1-2AD997BABE77}" dt="2021-04-29T22:29:37.280" v="73" actId="20577"/>
          <ac:spMkLst>
            <pc:docMk/>
            <pc:sldMk cId="402652426" sldId="471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43.281" v="80" actId="20577"/>
        <pc:sldMkLst>
          <pc:docMk/>
          <pc:sldMk cId="2109641584" sldId="472"/>
        </pc:sldMkLst>
        <pc:spChg chg="mod">
          <ac:chgData name="André Baltieri" userId="d56cfdb1-1911-441a-9a39-6bdee9a14174" providerId="ADAL" clId="{8EEDDBA5-01F3-4A21-84E1-2AD997BABE77}" dt="2021-04-29T22:29:43.281" v="80" actId="20577"/>
          <ac:spMkLst>
            <pc:docMk/>
            <pc:sldMk cId="2109641584" sldId="47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EEDDBA5-01F3-4A21-84E1-2AD997BABE77}" dt="2021-04-29T22:29:50.186" v="86" actId="20577"/>
        <pc:sldMkLst>
          <pc:docMk/>
          <pc:sldMk cId="3042418744" sldId="473"/>
        </pc:sldMkLst>
        <pc:spChg chg="mod">
          <ac:chgData name="André Baltieri" userId="d56cfdb1-1911-441a-9a39-6bdee9a14174" providerId="ADAL" clId="{8EEDDBA5-01F3-4A21-84E1-2AD997BABE77}" dt="2021-04-29T22:29:50.186" v="86" actId="20577"/>
          <ac:spMkLst>
            <pc:docMk/>
            <pc:sldMk cId="3042418744" sldId="473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22DF4228-7466-2C41-9B6F-AB5C675A669A}"/>
    <pc:docChg chg="undo redo addSld delSld modSld sldOrd">
      <pc:chgData name="André Baltieri" userId="d56cfdb1-1911-441a-9a39-6bdee9a14174" providerId="ADAL" clId="{22DF4228-7466-2C41-9B6F-AB5C675A669A}" dt="2019-07-08T17:00:54.878" v="73" actId="2696"/>
      <pc:docMkLst>
        <pc:docMk/>
      </pc:docMkLst>
      <pc:sldChg chg="modSp">
        <pc:chgData name="André Baltieri" userId="d56cfdb1-1911-441a-9a39-6bdee9a14174" providerId="ADAL" clId="{22DF4228-7466-2C41-9B6F-AB5C675A669A}" dt="2019-07-08T16:58:29.532" v="2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22DF4228-7466-2C41-9B6F-AB5C675A669A}" dt="2019-07-08T16:58:29.532" v="24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ord">
        <pc:chgData name="André Baltieri" userId="d56cfdb1-1911-441a-9a39-6bdee9a14174" providerId="ADAL" clId="{22DF4228-7466-2C41-9B6F-AB5C675A669A}" dt="2019-07-08T16:59:41.101" v="69"/>
        <pc:sldMkLst>
          <pc:docMk/>
          <pc:sldMk cId="2877919457" sldId="268"/>
        </pc:sldMkLst>
        <pc:spChg chg="mod">
          <ac:chgData name="André Baltieri" userId="d56cfdb1-1911-441a-9a39-6bdee9a14174" providerId="ADAL" clId="{22DF4228-7466-2C41-9B6F-AB5C675A669A}" dt="2019-07-08T16:59:26.812" v="67" actId="20577"/>
          <ac:spMkLst>
            <pc:docMk/>
            <pc:sldMk cId="2877919457" sldId="268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8.701" v="13" actId="20577"/>
        <pc:sldMkLst>
          <pc:docMk/>
          <pc:sldMk cId="3214383598" sldId="270"/>
        </pc:sldMkLst>
        <pc:spChg chg="mod">
          <ac:chgData name="André Baltieri" userId="d56cfdb1-1911-441a-9a39-6bdee9a14174" providerId="ADAL" clId="{22DF4228-7466-2C41-9B6F-AB5C675A669A}" dt="2019-07-08T16:58:18.701" v="13" actId="20577"/>
          <ac:spMkLst>
            <pc:docMk/>
            <pc:sldMk cId="3214383598" sldId="270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22DF4228-7466-2C41-9B6F-AB5C675A669A}" dt="2019-07-08T16:58:11.881" v="10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22DF4228-7466-2C41-9B6F-AB5C675A669A}" dt="2019-07-08T16:58:11.881" v="10" actId="20577"/>
          <ac:spMkLst>
            <pc:docMk/>
            <pc:sldMk cId="3061177710" sldId="328"/>
            <ac:spMk id="6" creationId="{AD1A4932-B317-47BD-B405-DBB6794776A1}"/>
          </ac:spMkLst>
        </pc:spChg>
      </pc:sldChg>
    </pc:docChg>
  </pc:docChgLst>
  <pc:docChgLst>
    <pc:chgData name="André Baltieri" userId="d56cfdb1-1911-441a-9a39-6bdee9a14174" providerId="ADAL" clId="{2CD08A4E-0DA4-6F45-9A45-DA409B99E5D1}"/>
    <pc:docChg chg="undo custSel addSld modSld">
      <pc:chgData name="André Baltieri" userId="d56cfdb1-1911-441a-9a39-6bdee9a14174" providerId="ADAL" clId="{2CD08A4E-0DA4-6F45-9A45-DA409B99E5D1}" dt="2021-04-29T17:54:44.186" v="1215" actId="20577"/>
      <pc:docMkLst>
        <pc:docMk/>
      </pc:docMkLst>
      <pc:sldChg chg="modSp mod">
        <pc:chgData name="André Baltieri" userId="d56cfdb1-1911-441a-9a39-6bdee9a14174" providerId="ADAL" clId="{2CD08A4E-0DA4-6F45-9A45-DA409B99E5D1}" dt="2021-04-29T17:54:44.186" v="1215" actId="20577"/>
        <pc:sldMkLst>
          <pc:docMk/>
          <pc:sldMk cId="2971426339" sldId="459"/>
        </pc:sldMkLst>
        <pc:spChg chg="mod">
          <ac:chgData name="André Baltieri" userId="d56cfdb1-1911-441a-9a39-6bdee9a14174" providerId="ADAL" clId="{2CD08A4E-0DA4-6F45-9A45-DA409B99E5D1}" dt="2021-04-29T17:54:44.186" v="1215" actId="20577"/>
          <ac:spMkLst>
            <pc:docMk/>
            <pc:sldMk cId="2971426339" sldId="459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26:18.421" v="300" actId="20577"/>
        <pc:sldMkLst>
          <pc:docMk/>
          <pc:sldMk cId="3717903135" sldId="460"/>
        </pc:sldMkLst>
        <pc:spChg chg="mod">
          <ac:chgData name="André Baltieri" userId="d56cfdb1-1911-441a-9a39-6bdee9a14174" providerId="ADAL" clId="{2CD08A4E-0DA4-6F45-9A45-DA409B99E5D1}" dt="2021-04-29T17:26:18.421" v="300" actId="20577"/>
          <ac:spMkLst>
            <pc:docMk/>
            <pc:sldMk cId="3717903135" sldId="460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24:48.555" v="16" actId="20577"/>
          <ac:spMkLst>
            <pc:docMk/>
            <pc:sldMk cId="3717903135" sldId="46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24:43.138" v="9" actId="20577"/>
        <pc:sldMkLst>
          <pc:docMk/>
          <pc:sldMk cId="1686271148" sldId="461"/>
        </pc:sldMkLst>
        <pc:spChg chg="mod">
          <ac:chgData name="André Baltieri" userId="d56cfdb1-1911-441a-9a39-6bdee9a14174" providerId="ADAL" clId="{2CD08A4E-0DA4-6F45-9A45-DA409B99E5D1}" dt="2021-04-29T17:24:43.138" v="9" actId="20577"/>
          <ac:spMkLst>
            <pc:docMk/>
            <pc:sldMk cId="1686271148" sldId="461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37:38.559" v="706" actId="20577"/>
        <pc:sldMkLst>
          <pc:docMk/>
          <pc:sldMk cId="3580862357" sldId="462"/>
        </pc:sldMkLst>
        <pc:spChg chg="mod">
          <ac:chgData name="André Baltieri" userId="d56cfdb1-1911-441a-9a39-6bdee9a14174" providerId="ADAL" clId="{2CD08A4E-0DA4-6F45-9A45-DA409B99E5D1}" dt="2021-04-29T17:37:38.559" v="706" actId="20577"/>
          <ac:spMkLst>
            <pc:docMk/>
            <pc:sldMk cId="3580862357" sldId="46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36:41.451" v="645" actId="20577"/>
        <pc:sldMkLst>
          <pc:docMk/>
          <pc:sldMk cId="3546510275" sldId="463"/>
        </pc:sldMkLst>
        <pc:spChg chg="mod">
          <ac:chgData name="André Baltieri" userId="d56cfdb1-1911-441a-9a39-6bdee9a14174" providerId="ADAL" clId="{2CD08A4E-0DA4-6F45-9A45-DA409B99E5D1}" dt="2021-04-29T17:36:41.451" v="645" actId="20577"/>
          <ac:spMkLst>
            <pc:docMk/>
            <pc:sldMk cId="3546510275" sldId="463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39:45.025" v="714" actId="20577"/>
        <pc:sldMkLst>
          <pc:docMk/>
          <pc:sldMk cId="2518448749" sldId="464"/>
        </pc:sldMkLst>
        <pc:spChg chg="mod">
          <ac:chgData name="André Baltieri" userId="d56cfdb1-1911-441a-9a39-6bdee9a14174" providerId="ADAL" clId="{2CD08A4E-0DA4-6F45-9A45-DA409B99E5D1}" dt="2021-04-29T17:39:45.025" v="714" actId="20577"/>
          <ac:spMkLst>
            <pc:docMk/>
            <pc:sldMk cId="2518448749" sldId="464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2CD08A4E-0DA4-6F45-9A45-DA409B99E5D1}" dt="2021-04-29T17:40:00.288" v="721" actId="20577"/>
        <pc:sldMkLst>
          <pc:docMk/>
          <pc:sldMk cId="3865164323" sldId="465"/>
        </pc:sldMkLst>
        <pc:spChg chg="mod">
          <ac:chgData name="André Baltieri" userId="d56cfdb1-1911-441a-9a39-6bdee9a14174" providerId="ADAL" clId="{2CD08A4E-0DA4-6F45-9A45-DA409B99E5D1}" dt="2021-04-29T17:40:00.288" v="721" actId="20577"/>
          <ac:spMkLst>
            <pc:docMk/>
            <pc:sldMk cId="3865164323" sldId="465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02.809" v="875" actId="20577"/>
        <pc:sldMkLst>
          <pc:docMk/>
          <pc:sldMk cId="760444885" sldId="466"/>
        </pc:sldMkLst>
        <pc:spChg chg="mod">
          <ac:chgData name="André Baltieri" userId="d56cfdb1-1911-441a-9a39-6bdee9a14174" providerId="ADAL" clId="{2CD08A4E-0DA4-6F45-9A45-DA409B99E5D1}" dt="2021-04-29T17:41:02.809" v="875" actId="20577"/>
          <ac:spMkLst>
            <pc:docMk/>
            <pc:sldMk cId="760444885" sldId="466"/>
            <ac:spMk id="8" creationId="{29557DB5-A419-464F-8DE1-FE557705DF73}"/>
          </ac:spMkLst>
        </pc:spChg>
        <pc:spChg chg="mod">
          <ac:chgData name="André Baltieri" userId="d56cfdb1-1911-441a-9a39-6bdee9a14174" providerId="ADAL" clId="{2CD08A4E-0DA4-6F45-9A45-DA409B99E5D1}" dt="2021-04-29T17:40:04.337" v="727" actId="20577"/>
          <ac:spMkLst>
            <pc:docMk/>
            <pc:sldMk cId="760444885" sldId="466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2CD08A4E-0DA4-6F45-9A45-DA409B99E5D1}" dt="2021-04-29T17:41:50.392" v="1028" actId="20577"/>
        <pc:sldMkLst>
          <pc:docMk/>
          <pc:sldMk cId="3601667916" sldId="467"/>
        </pc:sldMkLst>
        <pc:spChg chg="mod">
          <ac:chgData name="André Baltieri" userId="d56cfdb1-1911-441a-9a39-6bdee9a14174" providerId="ADAL" clId="{2CD08A4E-0DA4-6F45-9A45-DA409B99E5D1}" dt="2021-04-29T17:41:50.392" v="1028" actId="20577"/>
          <ac:spMkLst>
            <pc:docMk/>
            <pc:sldMk cId="3601667916" sldId="467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2CD08A4E-0DA4-6F45-9A45-DA409B99E5D1}" dt="2021-04-29T17:46:05.222" v="1186" actId="20577"/>
        <pc:sldMkLst>
          <pc:docMk/>
          <pc:sldMk cId="1816033091" sldId="468"/>
        </pc:sldMkLst>
        <pc:spChg chg="mod">
          <ac:chgData name="André Baltieri" userId="d56cfdb1-1911-441a-9a39-6bdee9a14174" providerId="ADAL" clId="{2CD08A4E-0DA4-6F45-9A45-DA409B99E5D1}" dt="2021-04-29T17:46:05.222" v="1186" actId="20577"/>
          <ac:spMkLst>
            <pc:docMk/>
            <pc:sldMk cId="1816033091" sldId="468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2CD08A4E-0DA4-6F45-9A45-DA409B99E5D1}" dt="2021-04-29T17:46:25.782" v="1193" actId="20577"/>
        <pc:sldMkLst>
          <pc:docMk/>
          <pc:sldMk cId="2535566349" sldId="469"/>
        </pc:sldMkLst>
        <pc:spChg chg="mod">
          <ac:chgData name="André Baltieri" userId="d56cfdb1-1911-441a-9a39-6bdee9a14174" providerId="ADAL" clId="{2CD08A4E-0DA4-6F45-9A45-DA409B99E5D1}" dt="2021-04-29T17:46:25.782" v="1193" actId="20577"/>
          <ac:spMkLst>
            <pc:docMk/>
            <pc:sldMk cId="2535566349" sldId="469"/>
            <ac:spMk id="6" creationId="{EC993F68-2ABC-472C-9DAA-F49885B6553A}"/>
          </ac:spMkLst>
        </pc:spChg>
      </pc:sldChg>
    </pc:docChg>
  </pc:docChgLst>
  <pc:docChgLst>
    <pc:chgData name="André" userId="d56cfdb1-1911-441a-9a39-6bdee9a14174" providerId="ADAL" clId="{19A7AA2C-A805-4DCE-BA20-9F043CADBD2E}"/>
    <pc:docChg chg="addSld modSld sldOrd">
      <pc:chgData name="André" userId="d56cfdb1-1911-441a-9a39-6bdee9a14174" providerId="ADAL" clId="{19A7AA2C-A805-4DCE-BA20-9F043CADBD2E}" dt="2021-05-24T21:00:50.183" v="68"/>
      <pc:docMkLst>
        <pc:docMk/>
      </pc:docMkLst>
      <pc:sldChg chg="modSp">
        <pc:chgData name="André" userId="d56cfdb1-1911-441a-9a39-6bdee9a14174" providerId="ADAL" clId="{19A7AA2C-A805-4DCE-BA20-9F043CADBD2E}" dt="2021-05-24T20:44:05.936" v="7" actId="20577"/>
        <pc:sldMkLst>
          <pc:docMk/>
          <pc:sldMk cId="3325304990" sldId="359"/>
        </pc:sldMkLst>
        <pc:spChg chg="mod">
          <ac:chgData name="André" userId="d56cfdb1-1911-441a-9a39-6bdee9a14174" providerId="ADAL" clId="{19A7AA2C-A805-4DCE-BA20-9F043CADBD2E}" dt="2021-05-24T20:44:05.936" v="7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ord">
        <pc:chgData name="André" userId="d56cfdb1-1911-441a-9a39-6bdee9a14174" providerId="ADAL" clId="{19A7AA2C-A805-4DCE-BA20-9F043CADBD2E}" dt="2021-05-24T20:44:12.867" v="8"/>
        <pc:sldMkLst>
          <pc:docMk/>
          <pc:sldMk cId="199128963" sldId="420"/>
        </pc:sldMkLst>
      </pc:sldChg>
      <pc:sldChg chg="addSp modSp ord">
        <pc:chgData name="André" userId="d56cfdb1-1911-441a-9a39-6bdee9a14174" providerId="ADAL" clId="{19A7AA2C-A805-4DCE-BA20-9F043CADBD2E}" dt="2021-05-24T20:52:32.780" v="17"/>
        <pc:sldMkLst>
          <pc:docMk/>
          <pc:sldMk cId="762227134" sldId="474"/>
        </pc:sldMkLst>
        <pc:picChg chg="add mod">
          <ac:chgData name="André" userId="d56cfdb1-1911-441a-9a39-6bdee9a14174" providerId="ADAL" clId="{19A7AA2C-A805-4DCE-BA20-9F043CADBD2E}" dt="2021-05-24T20:48:01.013" v="11" actId="931"/>
          <ac:picMkLst>
            <pc:docMk/>
            <pc:sldMk cId="762227134" sldId="474"/>
            <ac:picMk id="3" creationId="{F39C3EB9-73BA-436E-B74A-173BA51A366A}"/>
          </ac:picMkLst>
        </pc:picChg>
      </pc:sldChg>
      <pc:sldChg chg="modSp">
        <pc:chgData name="André" userId="d56cfdb1-1911-441a-9a39-6bdee9a14174" providerId="ADAL" clId="{19A7AA2C-A805-4DCE-BA20-9F043CADBD2E}" dt="2021-05-24T20:53:29.467" v="52" actId="20577"/>
        <pc:sldMkLst>
          <pc:docMk/>
          <pc:sldMk cId="2857642663" sldId="479"/>
        </pc:sldMkLst>
        <pc:spChg chg="mod">
          <ac:chgData name="André" userId="d56cfdb1-1911-441a-9a39-6bdee9a14174" providerId="ADAL" clId="{19A7AA2C-A805-4DCE-BA20-9F043CADBD2E}" dt="2021-05-24T20:53:29.467" v="52" actId="20577"/>
          <ac:spMkLst>
            <pc:docMk/>
            <pc:sldMk cId="2857642663" sldId="479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45:21.970" v="10" actId="931"/>
        <pc:sldMkLst>
          <pc:docMk/>
          <pc:sldMk cId="516830764" sldId="481"/>
        </pc:sldMkLst>
        <pc:picChg chg="add mod">
          <ac:chgData name="André" userId="d56cfdb1-1911-441a-9a39-6bdee9a14174" providerId="ADAL" clId="{19A7AA2C-A805-4DCE-BA20-9F043CADBD2E}" dt="2021-05-24T20:45:21.970" v="10" actId="931"/>
          <ac:picMkLst>
            <pc:docMk/>
            <pc:sldMk cId="516830764" sldId="481"/>
            <ac:picMk id="3" creationId="{5444958D-84ED-4F76-9C95-115192F5B1CB}"/>
          </ac:picMkLst>
        </pc:picChg>
      </pc:sldChg>
      <pc:sldChg chg="addSp modSp add">
        <pc:chgData name="André" userId="d56cfdb1-1911-441a-9a39-6bdee9a14174" providerId="ADAL" clId="{19A7AA2C-A805-4DCE-BA20-9F043CADBD2E}" dt="2021-05-24T20:50:12.347" v="14" actId="931"/>
        <pc:sldMkLst>
          <pc:docMk/>
          <pc:sldMk cId="1813276353" sldId="482"/>
        </pc:sldMkLst>
        <pc:picChg chg="add mod">
          <ac:chgData name="André" userId="d56cfdb1-1911-441a-9a39-6bdee9a14174" providerId="ADAL" clId="{19A7AA2C-A805-4DCE-BA20-9F043CADBD2E}" dt="2021-05-24T20:50:05.349" v="13" actId="931"/>
          <ac:picMkLst>
            <pc:docMk/>
            <pc:sldMk cId="1813276353" sldId="482"/>
            <ac:picMk id="9" creationId="{CBC77270-7200-4C2F-980B-3D04CBBD13C8}"/>
          </ac:picMkLst>
        </pc:picChg>
        <pc:picChg chg="add mod">
          <ac:chgData name="André" userId="d56cfdb1-1911-441a-9a39-6bdee9a14174" providerId="ADAL" clId="{19A7AA2C-A805-4DCE-BA20-9F043CADBD2E}" dt="2021-05-24T20:50:12.347" v="14" actId="931"/>
          <ac:picMkLst>
            <pc:docMk/>
            <pc:sldMk cId="1813276353" sldId="482"/>
            <ac:picMk id="11" creationId="{6FECC440-80B2-4E72-8BC4-C98115A3EAAB}"/>
          </ac:picMkLst>
        </pc:picChg>
      </pc:sldChg>
      <pc:sldChg chg="add ord">
        <pc:chgData name="André" userId="d56cfdb1-1911-441a-9a39-6bdee9a14174" providerId="ADAL" clId="{19A7AA2C-A805-4DCE-BA20-9F043CADBD2E}" dt="2021-05-24T20:51:47.400" v="16"/>
        <pc:sldMkLst>
          <pc:docMk/>
          <pc:sldMk cId="499246182" sldId="483"/>
        </pc:sldMkLst>
      </pc:sldChg>
      <pc:sldChg chg="modSp add">
        <pc:chgData name="André" userId="d56cfdb1-1911-441a-9a39-6bdee9a14174" providerId="ADAL" clId="{19A7AA2C-A805-4DCE-BA20-9F043CADBD2E}" dt="2021-05-24T20:53:21.346" v="36" actId="20577"/>
        <pc:sldMkLst>
          <pc:docMk/>
          <pc:sldMk cId="2020994945" sldId="484"/>
        </pc:sldMkLst>
        <pc:spChg chg="mod">
          <ac:chgData name="André" userId="d56cfdb1-1911-441a-9a39-6bdee9a14174" providerId="ADAL" clId="{19A7AA2C-A805-4DCE-BA20-9F043CADBD2E}" dt="2021-05-24T20:53:21.346" v="36" actId="20577"/>
          <ac:spMkLst>
            <pc:docMk/>
            <pc:sldMk cId="2020994945" sldId="484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5:11.687" v="55" actId="931"/>
        <pc:sldMkLst>
          <pc:docMk/>
          <pc:sldMk cId="1402652235" sldId="485"/>
        </pc:sldMkLst>
        <pc:spChg chg="add mod">
          <ac:chgData name="André" userId="d56cfdb1-1911-441a-9a39-6bdee9a14174" providerId="ADAL" clId="{19A7AA2C-A805-4DCE-BA20-9F043CADBD2E}" dt="2021-05-24T20:54:24.664" v="54" actId="767"/>
          <ac:spMkLst>
            <pc:docMk/>
            <pc:sldMk cId="1402652235" sldId="485"/>
            <ac:spMk id="2" creationId="{F3A2D3F4-8EE1-4844-9F89-055AF64243AA}"/>
          </ac:spMkLst>
        </pc:spChg>
        <pc:picChg chg="add mod">
          <ac:chgData name="André" userId="d56cfdb1-1911-441a-9a39-6bdee9a14174" providerId="ADAL" clId="{19A7AA2C-A805-4DCE-BA20-9F043CADBD2E}" dt="2021-05-24T20:55:11.687" v="55" actId="931"/>
          <ac:picMkLst>
            <pc:docMk/>
            <pc:sldMk cId="1402652235" sldId="485"/>
            <ac:picMk id="6" creationId="{1CB1D440-AC8D-40DE-BAEC-925A3AE5348A}"/>
          </ac:picMkLst>
        </pc:picChg>
      </pc:sldChg>
      <pc:sldChg chg="addSp modSp add">
        <pc:chgData name="André" userId="d56cfdb1-1911-441a-9a39-6bdee9a14174" providerId="ADAL" clId="{19A7AA2C-A805-4DCE-BA20-9F043CADBD2E}" dt="2021-05-24T20:56:23.786" v="57" actId="931"/>
        <pc:sldMkLst>
          <pc:docMk/>
          <pc:sldMk cId="2175869326" sldId="486"/>
        </pc:sldMkLst>
        <pc:picChg chg="add mod">
          <ac:chgData name="André" userId="d56cfdb1-1911-441a-9a39-6bdee9a14174" providerId="ADAL" clId="{19A7AA2C-A805-4DCE-BA20-9F043CADBD2E}" dt="2021-05-24T20:56:23.786" v="57" actId="931"/>
          <ac:picMkLst>
            <pc:docMk/>
            <pc:sldMk cId="2175869326" sldId="486"/>
            <ac:picMk id="3" creationId="{73870863-0663-41A9-9B25-CFBB11D625EC}"/>
          </ac:picMkLst>
        </pc:picChg>
      </pc:sldChg>
      <pc:sldChg chg="modSp add">
        <pc:chgData name="André" userId="d56cfdb1-1911-441a-9a39-6bdee9a14174" providerId="ADAL" clId="{19A7AA2C-A805-4DCE-BA20-9F043CADBD2E}" dt="2021-05-24T20:58:09.044" v="63" actId="20577"/>
        <pc:sldMkLst>
          <pc:docMk/>
          <pc:sldMk cId="1404335366" sldId="487"/>
        </pc:sldMkLst>
        <pc:spChg chg="mod">
          <ac:chgData name="André" userId="d56cfdb1-1911-441a-9a39-6bdee9a14174" providerId="ADAL" clId="{19A7AA2C-A805-4DCE-BA20-9F043CADBD2E}" dt="2021-05-24T20:58:09.044" v="63" actId="20577"/>
          <ac:spMkLst>
            <pc:docMk/>
            <pc:sldMk cId="1404335366" sldId="487"/>
            <ac:spMk id="6" creationId="{EC993F68-2ABC-472C-9DAA-F49885B6553A}"/>
          </ac:spMkLst>
        </pc:spChg>
      </pc:sldChg>
      <pc:sldChg chg="addSp modSp add">
        <pc:chgData name="André" userId="d56cfdb1-1911-441a-9a39-6bdee9a14174" providerId="ADAL" clId="{19A7AA2C-A805-4DCE-BA20-9F043CADBD2E}" dt="2021-05-24T20:58:50.819" v="65" actId="931"/>
        <pc:sldMkLst>
          <pc:docMk/>
          <pc:sldMk cId="2364072182" sldId="488"/>
        </pc:sldMkLst>
        <pc:picChg chg="add mod">
          <ac:chgData name="André" userId="d56cfdb1-1911-441a-9a39-6bdee9a14174" providerId="ADAL" clId="{19A7AA2C-A805-4DCE-BA20-9F043CADBD2E}" dt="2021-05-24T20:58:50.819" v="65" actId="931"/>
          <ac:picMkLst>
            <pc:docMk/>
            <pc:sldMk cId="2364072182" sldId="488"/>
            <ac:picMk id="4" creationId="{9474C77A-4A8E-4FE4-8997-D46E24E68375}"/>
          </ac:picMkLst>
        </pc:picChg>
      </pc:sldChg>
      <pc:sldChg chg="addSp modSp add">
        <pc:chgData name="André" userId="d56cfdb1-1911-441a-9a39-6bdee9a14174" providerId="ADAL" clId="{19A7AA2C-A805-4DCE-BA20-9F043CADBD2E}" dt="2021-05-24T21:00:30.302" v="67" actId="931"/>
        <pc:sldMkLst>
          <pc:docMk/>
          <pc:sldMk cId="4030261614" sldId="490"/>
        </pc:sldMkLst>
        <pc:picChg chg="add mod">
          <ac:chgData name="André" userId="d56cfdb1-1911-441a-9a39-6bdee9a14174" providerId="ADAL" clId="{19A7AA2C-A805-4DCE-BA20-9F043CADBD2E}" dt="2021-05-24T21:00:30.302" v="67" actId="931"/>
          <ac:picMkLst>
            <pc:docMk/>
            <pc:sldMk cId="4030261614" sldId="490"/>
            <ac:picMk id="4" creationId="{A11E1A61-A193-44E5-89A9-7C0967140A10}"/>
          </ac:picMkLst>
        </pc:picChg>
      </pc:sldChg>
      <pc:sldChg chg="ord">
        <pc:chgData name="André" userId="d56cfdb1-1911-441a-9a39-6bdee9a14174" providerId="ADAL" clId="{19A7AA2C-A805-4DCE-BA20-9F043CADBD2E}" dt="2021-05-24T21:00:50.183" v="68"/>
        <pc:sldMkLst>
          <pc:docMk/>
          <pc:sldMk cId="4233182256" sldId="491"/>
        </pc:sldMkLst>
      </pc:sldChg>
    </pc:docChg>
  </pc:docChgLst>
  <pc:docChgLst>
    <pc:chgData name="André Baltieri" userId="d56cfdb1-1911-441a-9a39-6bdee9a14174" providerId="ADAL" clId="{83954EBA-9674-A641-8B3E-1CCEBD7A8AAD}"/>
    <pc:docChg chg="undo redo custSel addSld delSld modSld sldOrd">
      <pc:chgData name="André Baltieri" userId="d56cfdb1-1911-441a-9a39-6bdee9a14174" providerId="ADAL" clId="{83954EBA-9674-A641-8B3E-1CCEBD7A8AAD}" dt="2021-04-29T13:41:11.156" v="2874" actId="403"/>
      <pc:docMkLst>
        <pc:docMk/>
      </pc:docMkLst>
      <pc:sldChg chg="modSp">
        <pc:chgData name="André Baltieri" userId="d56cfdb1-1911-441a-9a39-6bdee9a14174" providerId="ADAL" clId="{83954EBA-9674-A641-8B3E-1CCEBD7A8AAD}" dt="2021-04-29T12:54:17.700" v="64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83954EBA-9674-A641-8B3E-1CCEBD7A8AAD}" dt="2021-04-29T12:54:17.700" v="64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del">
        <pc:chgData name="André Baltieri" userId="d56cfdb1-1911-441a-9a39-6bdee9a14174" providerId="ADAL" clId="{83954EBA-9674-A641-8B3E-1CCEBD7A8AAD}" dt="2021-04-29T13:02:15.081" v="598" actId="2696"/>
        <pc:sldMkLst>
          <pc:docMk/>
          <pc:sldMk cId="2343702808" sldId="334"/>
        </pc:sldMkLst>
      </pc:sldChg>
      <pc:sldChg chg="modSp">
        <pc:chgData name="André Baltieri" userId="d56cfdb1-1911-441a-9a39-6bdee9a14174" providerId="ADAL" clId="{83954EBA-9674-A641-8B3E-1CCEBD7A8AAD}" dt="2021-04-29T12:56:12.228" v="74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83954EBA-9674-A641-8B3E-1CCEBD7A8AAD}" dt="2021-04-29T12:56:12.228" v="74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83954EBA-9674-A641-8B3E-1CCEBD7A8AAD}" dt="2021-04-29T12:56:00.687" v="66" actId="2696"/>
        <pc:sldMkLst>
          <pc:docMk/>
          <pc:sldMk cId="851426054" sldId="374"/>
        </pc:sldMkLst>
      </pc:sldChg>
      <pc:sldChg chg="del">
        <pc:chgData name="André Baltieri" userId="d56cfdb1-1911-441a-9a39-6bdee9a14174" providerId="ADAL" clId="{83954EBA-9674-A641-8B3E-1CCEBD7A8AAD}" dt="2021-04-29T12:54:23.495" v="65" actId="2696"/>
        <pc:sldMkLst>
          <pc:docMk/>
          <pc:sldMk cId="2140589578" sldId="419"/>
        </pc:sldMkLst>
      </pc:sldChg>
      <pc:sldChg chg="modSp mod">
        <pc:chgData name="André Baltieri" userId="d56cfdb1-1911-441a-9a39-6bdee9a14174" providerId="ADAL" clId="{83954EBA-9674-A641-8B3E-1CCEBD7A8AAD}" dt="2021-04-29T13:00:46.550" v="453" actId="20577"/>
        <pc:sldMkLst>
          <pc:docMk/>
          <pc:sldMk cId="199128963" sldId="420"/>
        </pc:sldMkLst>
        <pc:spChg chg="mod">
          <ac:chgData name="André Baltieri" userId="d56cfdb1-1911-441a-9a39-6bdee9a14174" providerId="ADAL" clId="{83954EBA-9674-A641-8B3E-1CCEBD7A8AAD}" dt="2021-04-29T13:00:46.550" v="453" actId="20577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2:56:25.965" v="96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83954EBA-9674-A641-8B3E-1CCEBD7A8AAD}" dt="2021-04-29T13:02:04.827" v="596" actId="2696"/>
        <pc:sldMkLst>
          <pc:docMk/>
          <pc:sldMk cId="65598763" sldId="421"/>
        </pc:sldMkLst>
      </pc:sldChg>
      <pc:sldChg chg="modSp mod ord">
        <pc:chgData name="André Baltieri" userId="d56cfdb1-1911-441a-9a39-6bdee9a14174" providerId="ADAL" clId="{83954EBA-9674-A641-8B3E-1CCEBD7A8AAD}" dt="2021-04-29T12:58:01.580" v="246" actId="404"/>
        <pc:sldMkLst>
          <pc:docMk/>
          <pc:sldMk cId="2872299756" sldId="422"/>
        </pc:sldMkLst>
        <pc:spChg chg="mod">
          <ac:chgData name="André Baltieri" userId="d56cfdb1-1911-441a-9a39-6bdee9a14174" providerId="ADAL" clId="{83954EBA-9674-A641-8B3E-1CCEBD7A8AAD}" dt="2021-04-29T12:58:01.580" v="246" actId="404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358534284" sldId="42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49392513" sldId="42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468664310" sldId="42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52363256" sldId="42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672852844" sldId="42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680749827" sldId="42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270997017" sldId="429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743397138" sldId="430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857712341" sldId="431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326793554" sldId="432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3999962345" sldId="433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523007588" sldId="434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885090442" sldId="435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926271824" sldId="436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391442136" sldId="437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1461118187" sldId="438"/>
        </pc:sldMkLst>
      </pc:sldChg>
      <pc:sldChg chg="del">
        <pc:chgData name="André Baltieri" userId="d56cfdb1-1911-441a-9a39-6bdee9a14174" providerId="ADAL" clId="{83954EBA-9674-A641-8B3E-1CCEBD7A8AAD}" dt="2021-04-29T13:02:10.804" v="597" actId="2696"/>
        <pc:sldMkLst>
          <pc:docMk/>
          <pc:sldMk cId="2939948590" sldId="439"/>
        </pc:sldMkLst>
      </pc:sldChg>
      <pc:sldChg chg="modSp add mod">
        <pc:chgData name="André Baltieri" userId="d56cfdb1-1911-441a-9a39-6bdee9a14174" providerId="ADAL" clId="{83954EBA-9674-A641-8B3E-1CCEBD7A8AAD}" dt="2021-04-29T13:01:58.387" v="595" actId="313"/>
        <pc:sldMkLst>
          <pc:docMk/>
          <pc:sldMk cId="2888349802" sldId="440"/>
        </pc:sldMkLst>
        <pc:spChg chg="mod">
          <ac:chgData name="André Baltieri" userId="d56cfdb1-1911-441a-9a39-6bdee9a14174" providerId="ADAL" clId="{83954EBA-9674-A641-8B3E-1CCEBD7A8AAD}" dt="2021-04-29T13:01:58.387" v="595" actId="313"/>
          <ac:spMkLst>
            <pc:docMk/>
            <pc:sldMk cId="2888349802" sldId="440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83954EBA-9674-A641-8B3E-1CCEBD7A8AAD}" dt="2021-04-29T13:03:33.443" v="741" actId="20577"/>
        <pc:sldMkLst>
          <pc:docMk/>
          <pc:sldMk cId="2645876458" sldId="441"/>
        </pc:sldMkLst>
        <pc:spChg chg="mod">
          <ac:chgData name="André Baltieri" userId="d56cfdb1-1911-441a-9a39-6bdee9a14174" providerId="ADAL" clId="{83954EBA-9674-A641-8B3E-1CCEBD7A8AAD}" dt="2021-04-29T13:03:33.443" v="741" actId="20577"/>
          <ac:spMkLst>
            <pc:docMk/>
            <pc:sldMk cId="2645876458" sldId="441"/>
            <ac:spMk id="8" creationId="{29557DB5-A419-464F-8DE1-FE557705DF73}"/>
          </ac:spMkLst>
        </pc:spChg>
      </pc:sldChg>
      <pc:sldChg chg="modSp add mod ord modAnim">
        <pc:chgData name="André Baltieri" userId="d56cfdb1-1911-441a-9a39-6bdee9a14174" providerId="ADAL" clId="{83954EBA-9674-A641-8B3E-1CCEBD7A8AAD}" dt="2021-04-29T13:05:38.013" v="775" actId="20577"/>
        <pc:sldMkLst>
          <pc:docMk/>
          <pc:sldMk cId="378568748" sldId="442"/>
        </pc:sldMkLst>
        <pc:spChg chg="mod">
          <ac:chgData name="André Baltieri" userId="d56cfdb1-1911-441a-9a39-6bdee9a14174" providerId="ADAL" clId="{83954EBA-9674-A641-8B3E-1CCEBD7A8AAD}" dt="2021-04-29T13:05:33.613" v="774" actId="20577"/>
          <ac:spMkLst>
            <pc:docMk/>
            <pc:sldMk cId="378568748" sldId="442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05:48.791" v="790" actId="20577"/>
        <pc:sldMkLst>
          <pc:docMk/>
          <pc:sldMk cId="3665558233" sldId="443"/>
        </pc:sldMkLst>
        <pc:spChg chg="mod">
          <ac:chgData name="André Baltieri" userId="d56cfdb1-1911-441a-9a39-6bdee9a14174" providerId="ADAL" clId="{83954EBA-9674-A641-8B3E-1CCEBD7A8AAD}" dt="2021-04-29T13:05:48.791" v="790" actId="20577"/>
          <ac:spMkLst>
            <pc:docMk/>
            <pc:sldMk cId="3665558233" sldId="443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07:36.780" v="1002" actId="20577"/>
        <pc:sldMkLst>
          <pc:docMk/>
          <pc:sldMk cId="1600511927" sldId="444"/>
        </pc:sldMkLst>
        <pc:spChg chg="mod">
          <ac:chgData name="André Baltieri" userId="d56cfdb1-1911-441a-9a39-6bdee9a14174" providerId="ADAL" clId="{83954EBA-9674-A641-8B3E-1CCEBD7A8AAD}" dt="2021-04-29T13:07:36.780" v="1002" actId="20577"/>
          <ac:spMkLst>
            <pc:docMk/>
            <pc:sldMk cId="1600511927" sldId="44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6:37.378" v="804" actId="20577"/>
          <ac:spMkLst>
            <pc:docMk/>
            <pc:sldMk cId="1600511927" sldId="44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09:12.454" v="1270" actId="20577"/>
        <pc:sldMkLst>
          <pc:docMk/>
          <pc:sldMk cId="3520643164" sldId="445"/>
        </pc:sldMkLst>
        <pc:spChg chg="mod">
          <ac:chgData name="André Baltieri" userId="d56cfdb1-1911-441a-9a39-6bdee9a14174" providerId="ADAL" clId="{83954EBA-9674-A641-8B3E-1CCEBD7A8AAD}" dt="2021-04-29T13:09:12.454" v="1270" actId="20577"/>
          <ac:spMkLst>
            <pc:docMk/>
            <pc:sldMk cId="3520643164" sldId="44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7:56.521" v="1021" actId="20577"/>
          <ac:spMkLst>
            <pc:docMk/>
            <pc:sldMk cId="3520643164" sldId="445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11:11.808" v="1630" actId="20577"/>
        <pc:sldMkLst>
          <pc:docMk/>
          <pc:sldMk cId="3621822179" sldId="446"/>
        </pc:sldMkLst>
        <pc:spChg chg="mod">
          <ac:chgData name="André Baltieri" userId="d56cfdb1-1911-441a-9a39-6bdee9a14174" providerId="ADAL" clId="{83954EBA-9674-A641-8B3E-1CCEBD7A8AAD}" dt="2021-04-29T13:11:11.808" v="1630" actId="20577"/>
          <ac:spMkLst>
            <pc:docMk/>
            <pc:sldMk cId="3621822179" sldId="446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09:35.701" v="1311" actId="20577"/>
          <ac:spMkLst>
            <pc:docMk/>
            <pc:sldMk cId="3621822179" sldId="446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11:28.940" v="1645" actId="20577"/>
        <pc:sldMkLst>
          <pc:docMk/>
          <pc:sldMk cId="1773547334" sldId="447"/>
        </pc:sldMkLst>
        <pc:spChg chg="mod">
          <ac:chgData name="André Baltieri" userId="d56cfdb1-1911-441a-9a39-6bdee9a14174" providerId="ADAL" clId="{83954EBA-9674-A641-8B3E-1CCEBD7A8AAD}" dt="2021-04-29T13:11:28.940" v="1645" actId="20577"/>
          <ac:spMkLst>
            <pc:docMk/>
            <pc:sldMk cId="1773547334" sldId="447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26:20.670" v="1654" actId="20577"/>
        <pc:sldMkLst>
          <pc:docMk/>
          <pc:sldMk cId="929724278" sldId="448"/>
        </pc:sldMkLst>
        <pc:spChg chg="mod">
          <ac:chgData name="André Baltieri" userId="d56cfdb1-1911-441a-9a39-6bdee9a14174" providerId="ADAL" clId="{83954EBA-9674-A641-8B3E-1CCEBD7A8AAD}" dt="2021-04-29T13:26:20.670" v="1654" actId="20577"/>
          <ac:spMkLst>
            <pc:docMk/>
            <pc:sldMk cId="929724278" sldId="44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28.731" v="1950" actId="20577"/>
        <pc:sldMkLst>
          <pc:docMk/>
          <pc:sldMk cId="3515700899" sldId="449"/>
        </pc:sldMkLst>
        <pc:spChg chg="mod">
          <ac:chgData name="André Baltieri" userId="d56cfdb1-1911-441a-9a39-6bdee9a14174" providerId="ADAL" clId="{83954EBA-9674-A641-8B3E-1CCEBD7A8AAD}" dt="2021-04-29T13:28:28.731" v="1950" actId="20577"/>
          <ac:spMkLst>
            <pc:docMk/>
            <pc:sldMk cId="3515700899" sldId="44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6:27.835" v="1662" actId="20577"/>
          <ac:spMkLst>
            <pc:docMk/>
            <pc:sldMk cId="3515700899" sldId="449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8:58.573" v="1960" actId="20577"/>
        <pc:sldMkLst>
          <pc:docMk/>
          <pc:sldMk cId="280840994" sldId="450"/>
        </pc:sldMkLst>
        <pc:spChg chg="mod">
          <ac:chgData name="André Baltieri" userId="d56cfdb1-1911-441a-9a39-6bdee9a14174" providerId="ADAL" clId="{83954EBA-9674-A641-8B3E-1CCEBD7A8AAD}" dt="2021-04-29T13:28:58.573" v="1960" actId="20577"/>
          <ac:spMkLst>
            <pc:docMk/>
            <pc:sldMk cId="280840994" sldId="450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8:47.731" v="1959" actId="20577"/>
          <ac:spMkLst>
            <pc:docMk/>
            <pc:sldMk cId="280840994" sldId="450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29:51.148" v="2055" actId="20577"/>
        <pc:sldMkLst>
          <pc:docMk/>
          <pc:sldMk cId="3242475786" sldId="451"/>
        </pc:sldMkLst>
        <pc:spChg chg="mod">
          <ac:chgData name="André Baltieri" userId="d56cfdb1-1911-441a-9a39-6bdee9a14174" providerId="ADAL" clId="{83954EBA-9674-A641-8B3E-1CCEBD7A8AAD}" dt="2021-04-29T13:29:51.148" v="2055" actId="20577"/>
          <ac:spMkLst>
            <pc:docMk/>
            <pc:sldMk cId="3242475786" sldId="451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29:14.851" v="1969" actId="20577"/>
          <ac:spMkLst>
            <pc:docMk/>
            <pc:sldMk cId="3242475786" sldId="451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4:24.726" v="2059" actId="20577"/>
        <pc:sldMkLst>
          <pc:docMk/>
          <pc:sldMk cId="3369903704" sldId="452"/>
        </pc:sldMkLst>
        <pc:spChg chg="mod">
          <ac:chgData name="André Baltieri" userId="d56cfdb1-1911-441a-9a39-6bdee9a14174" providerId="ADAL" clId="{83954EBA-9674-A641-8B3E-1CCEBD7A8AAD}" dt="2021-04-29T13:34:24.726" v="2059" actId="20577"/>
          <ac:spMkLst>
            <pc:docMk/>
            <pc:sldMk cId="3369903704" sldId="452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5:03.619" v="2192" actId="20577"/>
        <pc:sldMkLst>
          <pc:docMk/>
          <pc:sldMk cId="1360603443" sldId="453"/>
        </pc:sldMkLst>
        <pc:spChg chg="mod">
          <ac:chgData name="André Baltieri" userId="d56cfdb1-1911-441a-9a39-6bdee9a14174" providerId="ADAL" clId="{83954EBA-9674-A641-8B3E-1CCEBD7A8AAD}" dt="2021-04-29T13:35:03.619" v="2192" actId="20577"/>
          <ac:spMkLst>
            <pc:docMk/>
            <pc:sldMk cId="1360603443" sldId="453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4:28.847" v="2062" actId="20577"/>
          <ac:spMkLst>
            <pc:docMk/>
            <pc:sldMk cId="1360603443" sldId="453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8.464" v="2411" actId="20577"/>
        <pc:sldMkLst>
          <pc:docMk/>
          <pc:sldMk cId="2382979994" sldId="454"/>
        </pc:sldMkLst>
        <pc:spChg chg="mod">
          <ac:chgData name="André Baltieri" userId="d56cfdb1-1911-441a-9a39-6bdee9a14174" providerId="ADAL" clId="{83954EBA-9674-A641-8B3E-1CCEBD7A8AAD}" dt="2021-04-29T13:36:48.464" v="2411" actId="20577"/>
          <ac:spMkLst>
            <pc:docMk/>
            <pc:sldMk cId="2382979994" sldId="454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5:14.566" v="2196" actId="20577"/>
          <ac:spMkLst>
            <pc:docMk/>
            <pc:sldMk cId="2382979994" sldId="45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83954EBA-9674-A641-8B3E-1CCEBD7A8AAD}" dt="2021-04-29T13:36:43.016" v="2406" actId="20577"/>
        <pc:sldMkLst>
          <pc:docMk/>
          <pc:sldMk cId="3291405141" sldId="455"/>
        </pc:sldMkLst>
        <pc:spChg chg="mod">
          <ac:chgData name="André Baltieri" userId="d56cfdb1-1911-441a-9a39-6bdee9a14174" providerId="ADAL" clId="{83954EBA-9674-A641-8B3E-1CCEBD7A8AAD}" dt="2021-04-29T13:36:43.016" v="2406" actId="20577"/>
          <ac:spMkLst>
            <pc:docMk/>
            <pc:sldMk cId="3291405141" sldId="455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6:00.959" v="2287" actId="20577"/>
          <ac:spMkLst>
            <pc:docMk/>
            <pc:sldMk cId="3291405141" sldId="455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83954EBA-9674-A641-8B3E-1CCEBD7A8AAD}" dt="2021-04-29T13:37:04.619" v="2420" actId="20577"/>
        <pc:sldMkLst>
          <pc:docMk/>
          <pc:sldMk cId="1890101664" sldId="456"/>
        </pc:sldMkLst>
        <pc:spChg chg="mod">
          <ac:chgData name="André Baltieri" userId="d56cfdb1-1911-441a-9a39-6bdee9a14174" providerId="ADAL" clId="{83954EBA-9674-A641-8B3E-1CCEBD7A8AAD}" dt="2021-04-29T13:37:04.619" v="2420" actId="20577"/>
          <ac:spMkLst>
            <pc:docMk/>
            <pc:sldMk cId="1890101664" sldId="456"/>
            <ac:spMk id="6" creationId="{EC993F68-2ABC-472C-9DAA-F49885B6553A}"/>
          </ac:spMkLst>
        </pc:spChg>
      </pc:sldChg>
      <pc:sldChg chg="modSp add">
        <pc:chgData name="André Baltieri" userId="d56cfdb1-1911-441a-9a39-6bdee9a14174" providerId="ADAL" clId="{83954EBA-9674-A641-8B3E-1CCEBD7A8AAD}" dt="2021-04-29T13:37:11.692" v="2424" actId="20577"/>
        <pc:sldMkLst>
          <pc:docMk/>
          <pc:sldMk cId="3466441900" sldId="457"/>
        </pc:sldMkLst>
        <pc:spChg chg="mod">
          <ac:chgData name="André Baltieri" userId="d56cfdb1-1911-441a-9a39-6bdee9a14174" providerId="ADAL" clId="{83954EBA-9674-A641-8B3E-1CCEBD7A8AAD}" dt="2021-04-29T13:37:11.692" v="2424" actId="20577"/>
          <ac:spMkLst>
            <pc:docMk/>
            <pc:sldMk cId="3466441900" sldId="457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37:40.226" v="2455" actId="20577"/>
        <pc:sldMkLst>
          <pc:docMk/>
          <pc:sldMk cId="1619074231" sldId="458"/>
        </pc:sldMkLst>
        <pc:spChg chg="mod">
          <ac:chgData name="André Baltieri" userId="d56cfdb1-1911-441a-9a39-6bdee9a14174" providerId="ADAL" clId="{83954EBA-9674-A641-8B3E-1CCEBD7A8AAD}" dt="2021-04-29T13:37:40.226" v="2455" actId="20577"/>
          <ac:spMkLst>
            <pc:docMk/>
            <pc:sldMk cId="1619074231" sldId="458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83954EBA-9674-A641-8B3E-1CCEBD7A8AAD}" dt="2021-04-29T13:41:11.156" v="2874" actId="403"/>
        <pc:sldMkLst>
          <pc:docMk/>
          <pc:sldMk cId="2971426339" sldId="459"/>
        </pc:sldMkLst>
        <pc:spChg chg="mod">
          <ac:chgData name="André Baltieri" userId="d56cfdb1-1911-441a-9a39-6bdee9a14174" providerId="ADAL" clId="{83954EBA-9674-A641-8B3E-1CCEBD7A8AAD}" dt="2021-04-29T13:41:11.156" v="2874" actId="403"/>
          <ac:spMkLst>
            <pc:docMk/>
            <pc:sldMk cId="2971426339" sldId="459"/>
            <ac:spMk id="8" creationId="{29557DB5-A419-464F-8DE1-FE557705DF73}"/>
          </ac:spMkLst>
        </pc:spChg>
        <pc:spChg chg="mod">
          <ac:chgData name="André Baltieri" userId="d56cfdb1-1911-441a-9a39-6bdee9a14174" providerId="ADAL" clId="{83954EBA-9674-A641-8B3E-1CCEBD7A8AAD}" dt="2021-04-29T13:37:51.536" v="2480" actId="20577"/>
          <ac:spMkLst>
            <pc:docMk/>
            <pc:sldMk cId="2971426339" sldId="459"/>
            <ac:spMk id="13" creationId="{94E1A0D2-D048-46FE-90D3-722FBF740CC7}"/>
          </ac:spMkLst>
        </pc:spChg>
      </pc:sldChg>
    </pc:docChg>
  </pc:docChgLst>
  <pc:docChgLst>
    <pc:chgData name="André Baltieri" userId="d56cfdb1-1911-441a-9a39-6bdee9a14174" providerId="ADAL" clId="{991F5E4F-7971-4D41-888E-224FF6B2876A}"/>
    <pc:docChg chg="undo custSel addSld delSld modSld sldOrd">
      <pc:chgData name="André Baltieri" userId="d56cfdb1-1911-441a-9a39-6bdee9a14174" providerId="ADAL" clId="{991F5E4F-7971-4D41-888E-224FF6B2876A}" dt="2021-07-27T19:50:07.458" v="2427" actId="20577"/>
      <pc:docMkLst>
        <pc:docMk/>
      </pc:docMkLst>
      <pc:sldChg chg="modSp mod">
        <pc:chgData name="André Baltieri" userId="d56cfdb1-1911-441a-9a39-6bdee9a14174" providerId="ADAL" clId="{991F5E4F-7971-4D41-888E-224FF6B2876A}" dt="2021-07-27T15:17:46.183" v="681" actId="2711"/>
        <pc:sldMkLst>
          <pc:docMk/>
          <pc:sldMk cId="1083073872" sldId="258"/>
        </pc:sldMkLst>
        <pc:spChg chg="mod">
          <ac:chgData name="André Baltieri" userId="d56cfdb1-1911-441a-9a39-6bdee9a14174" providerId="ADAL" clId="{991F5E4F-7971-4D41-888E-224FF6B2876A}" dt="2021-07-27T15:17:46.183" v="681" actId="2711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991F5E4F-7971-4D41-888E-224FF6B2876A}" dt="2021-07-27T15:17:40.944" v="680" actId="2711"/>
          <ac:spMkLst>
            <pc:docMk/>
            <pc:sldMk cId="1083073872" sldId="258"/>
            <ac:spMk id="12" creationId="{18C27D6E-1938-4AB8-B19A-11C918369D93}"/>
          </ac:spMkLst>
        </pc:spChg>
      </pc:sldChg>
      <pc:sldChg chg="modSp mod">
        <pc:chgData name="André Baltieri" userId="d56cfdb1-1911-441a-9a39-6bdee9a14174" providerId="ADAL" clId="{991F5E4F-7971-4D41-888E-224FF6B2876A}" dt="2021-07-27T15:18:32.865" v="690" actId="2711"/>
        <pc:sldMkLst>
          <pc:docMk/>
          <pc:sldMk cId="797744895" sldId="265"/>
        </pc:sldMkLst>
        <pc:spChg chg="mod">
          <ac:chgData name="André Baltieri" userId="d56cfdb1-1911-441a-9a39-6bdee9a14174" providerId="ADAL" clId="{991F5E4F-7971-4D41-888E-224FF6B2876A}" dt="2021-07-27T15:18:28.399" v="689" actId="2711"/>
          <ac:spMkLst>
            <pc:docMk/>
            <pc:sldMk cId="797744895" sldId="265"/>
            <ac:spMk id="6" creationId="{EC993F68-2ABC-472C-9DAA-F49885B6553A}"/>
          </ac:spMkLst>
        </pc:spChg>
        <pc:spChg chg="mod">
          <ac:chgData name="André Baltieri" userId="d56cfdb1-1911-441a-9a39-6bdee9a14174" providerId="ADAL" clId="{991F5E4F-7971-4D41-888E-224FF6B2876A}" dt="2021-07-27T15:18:32.865" v="690" actId="2711"/>
          <ac:spMkLst>
            <pc:docMk/>
            <pc:sldMk cId="797744895" sldId="265"/>
            <ac:spMk id="7" creationId="{F156BB03-8A3B-4693-854F-02F1C8040212}"/>
          </ac:spMkLst>
        </pc:sp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2877919457" sldId="268"/>
        </pc:sldMkLst>
      </pc:sldChg>
      <pc:sldChg chg="addSp delSp modSp mod">
        <pc:chgData name="André Baltieri" userId="d56cfdb1-1911-441a-9a39-6bdee9a14174" providerId="ADAL" clId="{991F5E4F-7971-4D41-888E-224FF6B2876A}" dt="2021-07-27T15:17:32.005" v="679" actId="113"/>
        <pc:sldMkLst>
          <pc:docMk/>
          <pc:sldMk cId="3214383598" sldId="270"/>
        </pc:sldMkLst>
        <pc:spChg chg="mod">
          <ac:chgData name="André Baltieri" userId="d56cfdb1-1911-441a-9a39-6bdee9a14174" providerId="ADAL" clId="{991F5E4F-7971-4D41-888E-224FF6B2876A}" dt="2021-07-27T15:17:32.005" v="679" actId="113"/>
          <ac:spMkLst>
            <pc:docMk/>
            <pc:sldMk cId="3214383598" sldId="270"/>
            <ac:spMk id="6" creationId="{EC993F68-2ABC-472C-9DAA-F49885B6553A}"/>
          </ac:spMkLst>
        </pc:spChg>
        <pc:picChg chg="del">
          <ac:chgData name="André Baltieri" userId="d56cfdb1-1911-441a-9a39-6bdee9a14174" providerId="ADAL" clId="{991F5E4F-7971-4D41-888E-224FF6B2876A}" dt="2021-07-27T13:57:10.814" v="87" actId="478"/>
          <ac:picMkLst>
            <pc:docMk/>
            <pc:sldMk cId="3214383598" sldId="270"/>
            <ac:picMk id="3" creationId="{DAC5E427-51B5-4B92-8589-E4AFEF82C3EC}"/>
          </ac:picMkLst>
        </pc:picChg>
        <pc:picChg chg="add mod">
          <ac:chgData name="André Baltieri" userId="d56cfdb1-1911-441a-9a39-6bdee9a14174" providerId="ADAL" clId="{991F5E4F-7971-4D41-888E-224FF6B2876A}" dt="2021-07-27T13:57:44.296" v="92" actId="207"/>
          <ac:picMkLst>
            <pc:docMk/>
            <pc:sldMk cId="3214383598" sldId="270"/>
            <ac:picMk id="4" creationId="{88233FB1-C205-144D-B73D-CDD649858E5D}"/>
          </ac:picMkLst>
        </pc:picChg>
      </pc:sldChg>
      <pc:sldChg chg="modSp">
        <pc:chgData name="André Baltieri" userId="d56cfdb1-1911-441a-9a39-6bdee9a14174" providerId="ADAL" clId="{991F5E4F-7971-4D41-888E-224FF6B2876A}" dt="2021-07-27T15:16:58.438" v="675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991F5E4F-7971-4D41-888E-224FF6B2876A}" dt="2021-07-27T15:16:58.438" v="675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mod">
        <pc:chgData name="André Baltieri" userId="d56cfdb1-1911-441a-9a39-6bdee9a14174" providerId="ADAL" clId="{991F5E4F-7971-4D41-888E-224FF6B2876A}" dt="2021-07-27T15:17:55.063" v="684" actId="2711"/>
        <pc:sldMkLst>
          <pc:docMk/>
          <pc:sldMk cId="3325304990" sldId="359"/>
        </pc:sldMkLst>
        <pc:spChg chg="mod">
          <ac:chgData name="André Baltieri" userId="d56cfdb1-1911-441a-9a39-6bdee9a14174" providerId="ADAL" clId="{991F5E4F-7971-4D41-888E-224FF6B2876A}" dt="2021-07-27T15:17:55.063" v="684" actId="2711"/>
          <ac:spMkLst>
            <pc:docMk/>
            <pc:sldMk cId="3325304990" sldId="359"/>
            <ac:spMk id="6" creationId="{EC993F68-2ABC-472C-9DAA-F49885B6553A}"/>
          </ac:spMkLst>
        </pc:spChg>
        <pc:picChg chg="mod">
          <ac:chgData name="André Baltieri" userId="d56cfdb1-1911-441a-9a39-6bdee9a14174" providerId="ADAL" clId="{991F5E4F-7971-4D41-888E-224FF6B2876A}" dt="2021-07-27T15:17:50.540" v="683" actId="1076"/>
          <ac:picMkLst>
            <pc:docMk/>
            <pc:sldMk cId="3325304990" sldId="359"/>
            <ac:picMk id="5" creationId="{DEBCF998-65B9-41B2-A535-E5741DD64BE5}"/>
          </ac:picMkLst>
        </pc:picChg>
      </pc:sldChg>
      <pc:sldChg chg="del">
        <pc:chgData name="André Baltieri" userId="d56cfdb1-1911-441a-9a39-6bdee9a14174" providerId="ADAL" clId="{991F5E4F-7971-4D41-888E-224FF6B2876A}" dt="2021-07-27T13:58:44.349" v="93" actId="2696"/>
        <pc:sldMkLst>
          <pc:docMk/>
          <pc:sldMk cId="1594733622" sldId="418"/>
        </pc:sldMkLst>
      </pc:sldChg>
      <pc:sldChg chg="modSp mod">
        <pc:chgData name="André Baltieri" userId="d56cfdb1-1911-441a-9a39-6bdee9a14174" providerId="ADAL" clId="{991F5E4F-7971-4D41-888E-224FF6B2876A}" dt="2021-07-27T15:17:17.105" v="677" actId="2711"/>
        <pc:sldMkLst>
          <pc:docMk/>
          <pc:sldMk cId="2872299756" sldId="422"/>
        </pc:sldMkLst>
        <pc:spChg chg="mod">
          <ac:chgData name="André Baltieri" userId="d56cfdb1-1911-441a-9a39-6bdee9a14174" providerId="ADAL" clId="{991F5E4F-7971-4D41-888E-224FF6B2876A}" dt="2021-07-27T15:17:17.105" v="677" actId="2711"/>
          <ac:spMkLst>
            <pc:docMk/>
            <pc:sldMk cId="2872299756" sldId="422"/>
            <ac:spMk id="11" creationId="{C79C1591-F36A-D14A-9673-9E973B8784EC}"/>
          </ac:spMkLst>
        </pc:spChg>
        <pc:spChg chg="mod">
          <ac:chgData name="André Baltieri" userId="d56cfdb1-1911-441a-9a39-6bdee9a14174" providerId="ADAL" clId="{991F5E4F-7971-4D41-888E-224FF6B2876A}" dt="2021-07-27T15:17:09.694" v="676" actId="2711"/>
          <ac:spMkLst>
            <pc:docMk/>
            <pc:sldMk cId="2872299756" sldId="422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762227134" sldId="47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857642663" sldId="47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398845277" sldId="480"/>
        </pc:sldMkLst>
      </pc:sldChg>
      <pc:sldChg chg="addSp delSp modSp mod">
        <pc:chgData name="André Baltieri" userId="d56cfdb1-1911-441a-9a39-6bdee9a14174" providerId="ADAL" clId="{991F5E4F-7971-4D41-888E-224FF6B2876A}" dt="2021-07-27T15:34:07.035" v="763" actId="167"/>
        <pc:sldMkLst>
          <pc:docMk/>
          <pc:sldMk cId="516830764" sldId="481"/>
        </pc:sldMkLst>
        <pc:spChg chg="mod">
          <ac:chgData name="André Baltieri" userId="d56cfdb1-1911-441a-9a39-6bdee9a14174" providerId="ADAL" clId="{991F5E4F-7971-4D41-888E-224FF6B2876A}" dt="2021-07-27T15:24:43.095" v="719" actId="1076"/>
          <ac:spMkLst>
            <pc:docMk/>
            <pc:sldMk cId="516830764" sldId="481"/>
            <ac:spMk id="8" creationId="{29557DB5-A419-464F-8DE1-FE557705DF73}"/>
          </ac:spMkLst>
        </pc:spChg>
        <pc:spChg chg="add del mod">
          <ac:chgData name="André Baltieri" userId="d56cfdb1-1911-441a-9a39-6bdee9a14174" providerId="ADAL" clId="{991F5E4F-7971-4D41-888E-224FF6B2876A}" dt="2021-07-27T15:23:54.747" v="703" actId="478"/>
          <ac:spMkLst>
            <pc:docMk/>
            <pc:sldMk cId="516830764" sldId="481"/>
            <ac:spMk id="9" creationId="{3F3388B1-884A-6A41-B67D-E0494B40D46F}"/>
          </ac:spMkLst>
        </pc:spChg>
        <pc:spChg chg="mod">
          <ac:chgData name="André Baltieri" userId="d56cfdb1-1911-441a-9a39-6bdee9a14174" providerId="ADAL" clId="{991F5E4F-7971-4D41-888E-224FF6B2876A}" dt="2021-07-27T15:18:01.631" v="685" actId="2711"/>
          <ac:spMkLst>
            <pc:docMk/>
            <pc:sldMk cId="516830764" sldId="481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25:10.396" v="753" actId="478"/>
          <ac:picMkLst>
            <pc:docMk/>
            <pc:sldMk cId="516830764" sldId="481"/>
            <ac:picMk id="3" creationId="{5444958D-84ED-4F76-9C95-115192F5B1CB}"/>
          </ac:picMkLst>
        </pc:picChg>
        <pc:picChg chg="add del mod">
          <ac:chgData name="André Baltieri" userId="d56cfdb1-1911-441a-9a39-6bdee9a14174" providerId="ADAL" clId="{991F5E4F-7971-4D41-888E-224FF6B2876A}" dt="2021-07-27T15:33:56.291" v="761" actId="478"/>
          <ac:picMkLst>
            <pc:docMk/>
            <pc:sldMk cId="516830764" sldId="481"/>
            <ac:picMk id="4" creationId="{B1258DC0-4A98-E649-ABB8-4CC22B3D5D79}"/>
          </ac:picMkLst>
        </pc:picChg>
        <pc:picChg chg="del">
          <ac:chgData name="André Baltieri" userId="d56cfdb1-1911-441a-9a39-6bdee9a14174" providerId="ADAL" clId="{991F5E4F-7971-4D41-888E-224FF6B2876A}" dt="2021-07-27T15:23:35.764" v="697" actId="478"/>
          <ac:picMkLst>
            <pc:docMk/>
            <pc:sldMk cId="516830764" sldId="481"/>
            <ac:picMk id="5" creationId="{41C6D667-FEE4-4647-A82D-782D14A08D43}"/>
          </ac:picMkLst>
        </pc:picChg>
        <pc:picChg chg="add mod">
          <ac:chgData name="André Baltieri" userId="d56cfdb1-1911-441a-9a39-6bdee9a14174" providerId="ADAL" clId="{991F5E4F-7971-4D41-888E-224FF6B2876A}" dt="2021-07-27T15:34:07.035" v="763" actId="167"/>
          <ac:picMkLst>
            <pc:docMk/>
            <pc:sldMk cId="516830764" sldId="481"/>
            <ac:picMk id="7" creationId="{15EF5E79-A320-604B-B8D0-BB7CC7F3BD24}"/>
          </ac:picMkLst>
        </pc:picChg>
        <pc:picChg chg="del">
          <ac:chgData name="André Baltieri" userId="d56cfdb1-1911-441a-9a39-6bdee9a14174" providerId="ADAL" clId="{991F5E4F-7971-4D41-888E-224FF6B2876A}" dt="2021-07-27T15:23:14.745" v="691" actId="478"/>
          <ac:picMkLst>
            <pc:docMk/>
            <pc:sldMk cId="516830764" sldId="481"/>
            <ac:picMk id="7" creationId="{50120097-0366-4B2A-AEA0-C9E05EEED686}"/>
          </ac:picMkLst>
        </pc:picChg>
        <pc:picChg chg="add mod">
          <ac:chgData name="André Baltieri" userId="d56cfdb1-1911-441a-9a39-6bdee9a14174" providerId="ADAL" clId="{991F5E4F-7971-4D41-888E-224FF6B2876A}" dt="2021-07-27T15:25:10.914" v="754"/>
          <ac:picMkLst>
            <pc:docMk/>
            <pc:sldMk cId="516830764" sldId="481"/>
            <ac:picMk id="12" creationId="{08C5FB60-1BF5-BE4F-8104-A54858793712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813276353" sldId="482"/>
        </pc:sldMkLst>
      </pc:sldChg>
      <pc:sldChg chg="addSp delSp modSp add mod">
        <pc:chgData name="André Baltieri" userId="d56cfdb1-1911-441a-9a39-6bdee9a14174" providerId="ADAL" clId="{991F5E4F-7971-4D41-888E-224FF6B2876A}" dt="2021-07-27T15:34:50.544" v="769" actId="1076"/>
        <pc:sldMkLst>
          <pc:docMk/>
          <pc:sldMk cId="3011459655" sldId="482"/>
        </pc:sldMkLst>
        <pc:spChg chg="mod">
          <ac:chgData name="André Baltieri" userId="d56cfdb1-1911-441a-9a39-6bdee9a14174" providerId="ADAL" clId="{991F5E4F-7971-4D41-888E-224FF6B2876A}" dt="2021-07-27T15:18:15.478" v="687" actId="2711"/>
          <ac:spMkLst>
            <pc:docMk/>
            <pc:sldMk cId="3011459655" sldId="482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18:20.181" v="688" actId="2711"/>
          <ac:spMkLst>
            <pc:docMk/>
            <pc:sldMk cId="3011459655" sldId="482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5:11:49.798" v="666" actId="478"/>
          <ac:picMkLst>
            <pc:docMk/>
            <pc:sldMk cId="3011459655" sldId="482"/>
            <ac:picMk id="3" creationId="{5444958D-84ED-4F76-9C95-115192F5B1CB}"/>
          </ac:picMkLst>
        </pc:picChg>
        <pc:picChg chg="add mod">
          <ac:chgData name="André Baltieri" userId="d56cfdb1-1911-441a-9a39-6bdee9a14174" providerId="ADAL" clId="{991F5E4F-7971-4D41-888E-224FF6B2876A}" dt="2021-07-27T15:34:50.544" v="769" actId="1076"/>
          <ac:picMkLst>
            <pc:docMk/>
            <pc:sldMk cId="3011459655" sldId="482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5:34:29.855" v="764" actId="478"/>
          <ac:picMkLst>
            <pc:docMk/>
            <pc:sldMk cId="3011459655" sldId="482"/>
            <ac:picMk id="4" creationId="{24F432DD-BE04-2C40-A20A-0237AA9F5501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99246182" sldId="483"/>
        </pc:sldMkLst>
      </pc:sldChg>
      <pc:sldChg chg="modSp add mod ord">
        <pc:chgData name="André Baltieri" userId="d56cfdb1-1911-441a-9a39-6bdee9a14174" providerId="ADAL" clId="{991F5E4F-7971-4D41-888E-224FF6B2876A}" dt="2021-07-27T19:42:22.789" v="1748" actId="20578"/>
        <pc:sldMkLst>
          <pc:docMk/>
          <pc:sldMk cId="637387515" sldId="483"/>
        </pc:sldMkLst>
        <pc:spChg chg="mod">
          <ac:chgData name="André Baltieri" userId="d56cfdb1-1911-441a-9a39-6bdee9a14174" providerId="ADAL" clId="{991F5E4F-7971-4D41-888E-224FF6B2876A}" dt="2021-07-27T15:39:09.224" v="1037" actId="20577"/>
          <ac:spMkLst>
            <pc:docMk/>
            <pc:sldMk cId="637387515" sldId="483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5:36:16.452" v="813" actId="20577"/>
          <ac:spMkLst>
            <pc:docMk/>
            <pc:sldMk cId="637387515" sldId="483"/>
            <ac:spMk id="13" creationId="{94E1A0D2-D048-46FE-90D3-722FBF740CC7}"/>
          </ac:spMkLst>
        </pc:spChg>
      </pc:sldChg>
      <pc:sldChg chg="new del setBg">
        <pc:chgData name="André Baltieri" userId="d56cfdb1-1911-441a-9a39-6bdee9a14174" providerId="ADAL" clId="{991F5E4F-7971-4D41-888E-224FF6B2876A}" dt="2021-07-27T15:26:30.280" v="759" actId="2696"/>
        <pc:sldMkLst>
          <pc:docMk/>
          <pc:sldMk cId="3471546180" sldId="48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20994945" sldId="484"/>
        </pc:sldMkLst>
      </pc:sldChg>
      <pc:sldChg chg="modSp add mod">
        <pc:chgData name="André Baltieri" userId="d56cfdb1-1911-441a-9a39-6bdee9a14174" providerId="ADAL" clId="{991F5E4F-7971-4D41-888E-224FF6B2876A}" dt="2021-07-27T15:55:26.560" v="1095" actId="27636"/>
        <pc:sldMkLst>
          <pc:docMk/>
          <pc:sldMk cId="2434513875" sldId="484"/>
        </pc:sldMkLst>
        <pc:spChg chg="mod">
          <ac:chgData name="André Baltieri" userId="d56cfdb1-1911-441a-9a39-6bdee9a14174" providerId="ADAL" clId="{991F5E4F-7971-4D41-888E-224FF6B2876A}" dt="2021-07-27T15:55:26.560" v="1095" actId="27636"/>
          <ac:spMkLst>
            <pc:docMk/>
            <pc:sldMk cId="2434513875" sldId="484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2652235" sldId="485"/>
        </pc:sldMkLst>
      </pc:sldChg>
      <pc:sldChg chg="addSp delSp modSp add mod ord">
        <pc:chgData name="André Baltieri" userId="d56cfdb1-1911-441a-9a39-6bdee9a14174" providerId="ADAL" clId="{991F5E4F-7971-4D41-888E-224FF6B2876A}" dt="2021-07-27T19:36:35.325" v="1362" actId="20578"/>
        <pc:sldMkLst>
          <pc:docMk/>
          <pc:sldMk cId="1622255092" sldId="485"/>
        </pc:sldMkLst>
        <pc:spChg chg="mod">
          <ac:chgData name="André Baltieri" userId="d56cfdb1-1911-441a-9a39-6bdee9a14174" providerId="ADAL" clId="{991F5E4F-7971-4D41-888E-224FF6B2876A}" dt="2021-07-27T19:33:46.288" v="1240" actId="207"/>
          <ac:spMkLst>
            <pc:docMk/>
            <pc:sldMk cId="1622255092" sldId="485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2:04.867" v="1107" actId="20577"/>
          <ac:spMkLst>
            <pc:docMk/>
            <pc:sldMk cId="1622255092" sldId="485"/>
            <ac:spMk id="13" creationId="{94E1A0D2-D048-46FE-90D3-722FBF740CC7}"/>
          </ac:spMkLst>
        </pc:spChg>
        <pc:picChg chg="del">
          <ac:chgData name="André Baltieri" userId="d56cfdb1-1911-441a-9a39-6bdee9a14174" providerId="ADAL" clId="{991F5E4F-7971-4D41-888E-224FF6B2876A}" dt="2021-07-27T19:34:44.490" v="1241" actId="478"/>
          <ac:picMkLst>
            <pc:docMk/>
            <pc:sldMk cId="1622255092" sldId="485"/>
            <ac:picMk id="3" creationId="{BC81E5D8-FA1F-9347-914B-DFFEB144BF58}"/>
          </ac:picMkLst>
        </pc:picChg>
        <pc:picChg chg="add mod">
          <ac:chgData name="André Baltieri" userId="d56cfdb1-1911-441a-9a39-6bdee9a14174" providerId="ADAL" clId="{991F5E4F-7971-4D41-888E-224FF6B2876A}" dt="2021-07-27T19:34:58.723" v="1244" actId="1076"/>
          <ac:picMkLst>
            <pc:docMk/>
            <pc:sldMk cId="1622255092" sldId="485"/>
            <ac:picMk id="4" creationId="{9297434D-972B-F449-9562-8387DA828758}"/>
          </ac:picMkLst>
        </pc:picChg>
      </pc:sldChg>
      <pc:sldChg chg="modSp add mod ord">
        <pc:chgData name="André Baltieri" userId="d56cfdb1-1911-441a-9a39-6bdee9a14174" providerId="ADAL" clId="{991F5E4F-7971-4D41-888E-224FF6B2876A}" dt="2021-07-27T19:38:30.915" v="1558" actId="20577"/>
        <pc:sldMkLst>
          <pc:docMk/>
          <pc:sldMk cId="1233253509" sldId="486"/>
        </pc:sldMkLst>
        <pc:spChg chg="mod">
          <ac:chgData name="André Baltieri" userId="d56cfdb1-1911-441a-9a39-6bdee9a14174" providerId="ADAL" clId="{991F5E4F-7971-4D41-888E-224FF6B2876A}" dt="2021-07-27T19:38:30.915" v="1558" actId="20577"/>
          <ac:spMkLst>
            <pc:docMk/>
            <pc:sldMk cId="1233253509" sldId="486"/>
            <ac:spMk id="8" creationId="{29557DB5-A419-464F-8DE1-FE557705DF73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175869326" sldId="486"/>
        </pc:sldMkLst>
      </pc:sldChg>
      <pc:sldChg chg="modSp add mod">
        <pc:chgData name="André Baltieri" userId="d56cfdb1-1911-441a-9a39-6bdee9a14174" providerId="ADAL" clId="{991F5E4F-7971-4D41-888E-224FF6B2876A}" dt="2021-07-27T19:38:03.401" v="1505" actId="403"/>
        <pc:sldMkLst>
          <pc:docMk/>
          <pc:sldMk cId="1064666289" sldId="487"/>
        </pc:sldMkLst>
        <pc:spChg chg="mod">
          <ac:chgData name="André Baltieri" userId="d56cfdb1-1911-441a-9a39-6bdee9a14174" providerId="ADAL" clId="{991F5E4F-7971-4D41-888E-224FF6B2876A}" dt="2021-07-27T19:38:03.401" v="1505" actId="403"/>
          <ac:spMkLst>
            <pc:docMk/>
            <pc:sldMk cId="1064666289" sldId="487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404335366" sldId="487"/>
        </pc:sldMkLst>
      </pc:sldChg>
      <pc:sldChg chg="modSp add mod">
        <pc:chgData name="André Baltieri" userId="d56cfdb1-1911-441a-9a39-6bdee9a14174" providerId="ADAL" clId="{991F5E4F-7971-4D41-888E-224FF6B2876A}" dt="2021-07-27T19:37:51.650" v="1504" actId="404"/>
        <pc:sldMkLst>
          <pc:docMk/>
          <pc:sldMk cId="1800193740" sldId="488"/>
        </pc:sldMkLst>
        <pc:spChg chg="mod">
          <ac:chgData name="André Baltieri" userId="d56cfdb1-1911-441a-9a39-6bdee9a14174" providerId="ADAL" clId="{991F5E4F-7971-4D41-888E-224FF6B2876A}" dt="2021-07-27T19:37:51.650" v="1504" actId="404"/>
          <ac:spMkLst>
            <pc:docMk/>
            <pc:sldMk cId="1800193740" sldId="48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64072182" sldId="488"/>
        </pc:sldMkLst>
      </pc:sldChg>
      <pc:sldChg chg="addSp delSp modSp add mod">
        <pc:chgData name="André Baltieri" userId="d56cfdb1-1911-441a-9a39-6bdee9a14174" providerId="ADAL" clId="{991F5E4F-7971-4D41-888E-224FF6B2876A}" dt="2021-07-27T19:40:39.319" v="1702" actId="1076"/>
        <pc:sldMkLst>
          <pc:docMk/>
          <pc:sldMk cId="977130730" sldId="489"/>
        </pc:sldMkLst>
        <pc:spChg chg="mod">
          <ac:chgData name="André Baltieri" userId="d56cfdb1-1911-441a-9a39-6bdee9a14174" providerId="ADAL" clId="{991F5E4F-7971-4D41-888E-224FF6B2876A}" dt="2021-07-27T19:39:44.267" v="1697" actId="20577"/>
          <ac:spMkLst>
            <pc:docMk/>
            <pc:sldMk cId="977130730" sldId="489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39:02.921" v="1573" actId="20577"/>
          <ac:spMkLst>
            <pc:docMk/>
            <pc:sldMk cId="977130730" sldId="489"/>
            <ac:spMk id="13" creationId="{94E1A0D2-D048-46FE-90D3-722FBF740CC7}"/>
          </ac:spMkLst>
        </pc:spChg>
        <pc:picChg chg="add mod">
          <ac:chgData name="André Baltieri" userId="d56cfdb1-1911-441a-9a39-6bdee9a14174" providerId="ADAL" clId="{991F5E4F-7971-4D41-888E-224FF6B2876A}" dt="2021-07-27T19:40:39.319" v="1702" actId="1076"/>
          <ac:picMkLst>
            <pc:docMk/>
            <pc:sldMk cId="977130730" sldId="489"/>
            <ac:picMk id="3" creationId="{46CD2F85-B76D-7047-8A0C-DF570C449A45}"/>
          </ac:picMkLst>
        </pc:picChg>
        <pc:picChg chg="del">
          <ac:chgData name="André Baltieri" userId="d56cfdb1-1911-441a-9a39-6bdee9a14174" providerId="ADAL" clId="{991F5E4F-7971-4D41-888E-224FF6B2876A}" dt="2021-07-27T19:40:22.196" v="1698" actId="478"/>
          <ac:picMkLst>
            <pc:docMk/>
            <pc:sldMk cId="977130730" sldId="489"/>
            <ac:picMk id="4" creationId="{9297434D-972B-F449-9562-8387DA828758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387188191" sldId="489"/>
        </pc:sldMkLst>
      </pc:sldChg>
      <pc:sldChg chg="modSp add">
        <pc:chgData name="André Baltieri" userId="d56cfdb1-1911-441a-9a39-6bdee9a14174" providerId="ADAL" clId="{991F5E4F-7971-4D41-888E-224FF6B2876A}" dt="2021-07-27T19:41:37.633" v="1712" actId="20577"/>
        <pc:sldMkLst>
          <pc:docMk/>
          <pc:sldMk cId="3531294064" sldId="490"/>
        </pc:sldMkLst>
        <pc:spChg chg="mod">
          <ac:chgData name="André Baltieri" userId="d56cfdb1-1911-441a-9a39-6bdee9a14174" providerId="ADAL" clId="{991F5E4F-7971-4D41-888E-224FF6B2876A}" dt="2021-07-27T19:41:37.633" v="1712" actId="20577"/>
          <ac:spMkLst>
            <pc:docMk/>
            <pc:sldMk cId="3531294064" sldId="490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30261614" sldId="490"/>
        </pc:sldMkLst>
      </pc:sldChg>
      <pc:sldChg chg="modSp add del mod">
        <pc:chgData name="André Baltieri" userId="d56cfdb1-1911-441a-9a39-6bdee9a14174" providerId="ADAL" clId="{991F5E4F-7971-4D41-888E-224FF6B2876A}" dt="2021-07-27T19:44:52.594" v="1973" actId="2696"/>
        <pc:sldMkLst>
          <pc:docMk/>
          <pc:sldMk cId="852038500" sldId="491"/>
        </pc:sldMkLst>
        <pc:spChg chg="mod">
          <ac:chgData name="André Baltieri" userId="d56cfdb1-1911-441a-9a39-6bdee9a14174" providerId="ADAL" clId="{991F5E4F-7971-4D41-888E-224FF6B2876A}" dt="2021-07-27T19:41:46.600" v="1734" actId="20577"/>
          <ac:spMkLst>
            <pc:docMk/>
            <pc:sldMk cId="852038500" sldId="491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33182256" sldId="491"/>
        </pc:sldMkLst>
      </pc:sldChg>
      <pc:sldChg chg="modSp add">
        <pc:chgData name="André Baltieri" userId="d56cfdb1-1911-441a-9a39-6bdee9a14174" providerId="ADAL" clId="{991F5E4F-7971-4D41-888E-224FF6B2876A}" dt="2021-07-27T19:42:13.106" v="1747" actId="20577"/>
        <pc:sldMkLst>
          <pc:docMk/>
          <pc:sldMk cId="194151276" sldId="492"/>
        </pc:sldMkLst>
        <pc:spChg chg="mod">
          <ac:chgData name="André Baltieri" userId="d56cfdb1-1911-441a-9a39-6bdee9a14174" providerId="ADAL" clId="{991F5E4F-7971-4D41-888E-224FF6B2876A}" dt="2021-07-27T19:42:13.106" v="1747" actId="20577"/>
          <ac:spMkLst>
            <pc:docMk/>
            <pc:sldMk cId="194151276" sldId="492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173753831" sldId="492"/>
        </pc:sldMkLst>
      </pc:sldChg>
      <pc:sldChg chg="addSp delSp modSp add mod">
        <pc:chgData name="André Baltieri" userId="d56cfdb1-1911-441a-9a39-6bdee9a14174" providerId="ADAL" clId="{991F5E4F-7971-4D41-888E-224FF6B2876A}" dt="2021-07-27T19:44:27.350" v="1971" actId="1076"/>
        <pc:sldMkLst>
          <pc:docMk/>
          <pc:sldMk cId="290997341" sldId="493"/>
        </pc:sldMkLst>
        <pc:spChg chg="mod">
          <ac:chgData name="André Baltieri" userId="d56cfdb1-1911-441a-9a39-6bdee9a14174" providerId="ADAL" clId="{991F5E4F-7971-4D41-888E-224FF6B2876A}" dt="2021-07-27T19:43:45.497" v="1965" actId="20577"/>
          <ac:spMkLst>
            <pc:docMk/>
            <pc:sldMk cId="290997341" sldId="493"/>
            <ac:spMk id="8" creationId="{29557DB5-A419-464F-8DE1-FE557705DF73}"/>
          </ac:spMkLst>
        </pc:spChg>
        <pc:picChg chg="del">
          <ac:chgData name="André Baltieri" userId="d56cfdb1-1911-441a-9a39-6bdee9a14174" providerId="ADAL" clId="{991F5E4F-7971-4D41-888E-224FF6B2876A}" dt="2021-07-27T19:44:02.600" v="1966" actId="478"/>
          <ac:picMkLst>
            <pc:docMk/>
            <pc:sldMk cId="290997341" sldId="493"/>
            <ac:picMk id="3" creationId="{BC81E5D8-FA1F-9347-914B-DFFEB144BF58}"/>
          </ac:picMkLst>
        </pc:picChg>
        <pc:picChg chg="add del mod">
          <ac:chgData name="André Baltieri" userId="d56cfdb1-1911-441a-9a39-6bdee9a14174" providerId="ADAL" clId="{991F5E4F-7971-4D41-888E-224FF6B2876A}" dt="2021-07-27T19:44:13.573" v="1968" actId="478"/>
          <ac:picMkLst>
            <pc:docMk/>
            <pc:sldMk cId="290997341" sldId="493"/>
            <ac:picMk id="4" creationId="{C75C5359-6160-474A-B53D-AC484874BAE9}"/>
          </ac:picMkLst>
        </pc:picChg>
        <pc:picChg chg="add mod">
          <ac:chgData name="André Baltieri" userId="d56cfdb1-1911-441a-9a39-6bdee9a14174" providerId="ADAL" clId="{991F5E4F-7971-4D41-888E-224FF6B2876A}" dt="2021-07-27T19:44:27.350" v="1971" actId="1076"/>
          <ac:picMkLst>
            <pc:docMk/>
            <pc:sldMk cId="290997341" sldId="493"/>
            <ac:picMk id="9" creationId="{84138832-7E6C-0A4A-B254-4F44F8B7F52E}"/>
          </ac:picMkLst>
        </pc:pic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967157559" sldId="49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103277" sldId="494"/>
        </pc:sldMkLst>
      </pc:sldChg>
      <pc:sldChg chg="modSp add mod">
        <pc:chgData name="André Baltieri" userId="d56cfdb1-1911-441a-9a39-6bdee9a14174" providerId="ADAL" clId="{991F5E4F-7971-4D41-888E-224FF6B2876A}" dt="2021-07-27T19:46:05.838" v="2131" actId="20577"/>
        <pc:sldMkLst>
          <pc:docMk/>
          <pc:sldMk cId="4151940031" sldId="494"/>
        </pc:sldMkLst>
        <pc:spChg chg="mod">
          <ac:chgData name="André Baltieri" userId="d56cfdb1-1911-441a-9a39-6bdee9a14174" providerId="ADAL" clId="{991F5E4F-7971-4D41-888E-224FF6B2876A}" dt="2021-07-27T19:46:05.838" v="2131" actId="20577"/>
          <ac:spMkLst>
            <pc:docMk/>
            <pc:sldMk cId="4151940031" sldId="494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4:59.639" v="1999" actId="20577"/>
          <ac:spMkLst>
            <pc:docMk/>
            <pc:sldMk cId="4151940031" sldId="494"/>
            <ac:spMk id="13" creationId="{94E1A0D2-D048-46FE-90D3-722FBF740CC7}"/>
          </ac:spMkLst>
        </pc:spChg>
      </pc:sldChg>
      <pc:sldChg chg="modSp add mod">
        <pc:chgData name="André Baltieri" userId="d56cfdb1-1911-441a-9a39-6bdee9a14174" providerId="ADAL" clId="{991F5E4F-7971-4D41-888E-224FF6B2876A}" dt="2021-07-27T19:46:28.484" v="2212" actId="20577"/>
        <pc:sldMkLst>
          <pc:docMk/>
          <pc:sldMk cId="758717704" sldId="495"/>
        </pc:sldMkLst>
        <pc:spChg chg="mod">
          <ac:chgData name="André Baltieri" userId="d56cfdb1-1911-441a-9a39-6bdee9a14174" providerId="ADAL" clId="{991F5E4F-7971-4D41-888E-224FF6B2876A}" dt="2021-07-27T19:46:28.484" v="2212" actId="20577"/>
          <ac:spMkLst>
            <pc:docMk/>
            <pc:sldMk cId="758717704" sldId="495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403181606" sldId="495"/>
        </pc:sldMkLst>
      </pc:sldChg>
      <pc:sldChg chg="modSp add">
        <pc:chgData name="André Baltieri" userId="d56cfdb1-1911-441a-9a39-6bdee9a14174" providerId="ADAL" clId="{991F5E4F-7971-4D41-888E-224FF6B2876A}" dt="2021-07-27T19:48:28.703" v="2257" actId="20577"/>
        <pc:sldMkLst>
          <pc:docMk/>
          <pc:sldMk cId="792541579" sldId="496"/>
        </pc:sldMkLst>
        <pc:spChg chg="mod">
          <ac:chgData name="André Baltieri" userId="d56cfdb1-1911-441a-9a39-6bdee9a14174" providerId="ADAL" clId="{991F5E4F-7971-4D41-888E-224FF6B2876A}" dt="2021-07-27T19:48:28.703" v="2257" actId="20577"/>
          <ac:spMkLst>
            <pc:docMk/>
            <pc:sldMk cId="792541579" sldId="496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3502059947" sldId="496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097696460" sldId="497"/>
        </pc:sldMkLst>
      </pc:sldChg>
      <pc:sldChg chg="modSp add mod">
        <pc:chgData name="André Baltieri" userId="d56cfdb1-1911-441a-9a39-6bdee9a14174" providerId="ADAL" clId="{991F5E4F-7971-4D41-888E-224FF6B2876A}" dt="2021-07-27T19:49:48.171" v="2412" actId="20577"/>
        <pc:sldMkLst>
          <pc:docMk/>
          <pc:sldMk cId="2339828603" sldId="497"/>
        </pc:sldMkLst>
        <pc:spChg chg="mod">
          <ac:chgData name="André Baltieri" userId="d56cfdb1-1911-441a-9a39-6bdee9a14174" providerId="ADAL" clId="{991F5E4F-7971-4D41-888E-224FF6B2876A}" dt="2021-07-27T19:49:48.171" v="2412" actId="20577"/>
          <ac:spMkLst>
            <pc:docMk/>
            <pc:sldMk cId="2339828603" sldId="497"/>
            <ac:spMk id="8" creationId="{29557DB5-A419-464F-8DE1-FE557705DF73}"/>
          </ac:spMkLst>
        </pc:spChg>
        <pc:spChg chg="mod">
          <ac:chgData name="André Baltieri" userId="d56cfdb1-1911-441a-9a39-6bdee9a14174" providerId="ADAL" clId="{991F5E4F-7971-4D41-888E-224FF6B2876A}" dt="2021-07-27T19:48:37.183" v="2270" actId="20577"/>
          <ac:spMkLst>
            <pc:docMk/>
            <pc:sldMk cId="2339828603" sldId="497"/>
            <ac:spMk id="13" creationId="{94E1A0D2-D048-46FE-90D3-722FBF740CC7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204708935" sldId="498"/>
        </pc:sldMkLst>
      </pc:sldChg>
      <pc:sldChg chg="modSp add">
        <pc:chgData name="André Baltieri" userId="d56cfdb1-1911-441a-9a39-6bdee9a14174" providerId="ADAL" clId="{991F5E4F-7971-4D41-888E-224FF6B2876A}" dt="2021-07-27T19:50:07.458" v="2427" actId="20577"/>
        <pc:sldMkLst>
          <pc:docMk/>
          <pc:sldMk cId="3355646524" sldId="498"/>
        </pc:sldMkLst>
        <pc:spChg chg="mod">
          <ac:chgData name="André Baltieri" userId="d56cfdb1-1911-441a-9a39-6bdee9a14174" providerId="ADAL" clId="{991F5E4F-7971-4D41-888E-224FF6B2876A}" dt="2021-07-27T19:50:07.458" v="2427" actId="20577"/>
          <ac:spMkLst>
            <pc:docMk/>
            <pc:sldMk cId="3355646524" sldId="498"/>
            <ac:spMk id="6" creationId="{EC993F68-2ABC-472C-9DAA-F49885B6553A}"/>
          </ac:spMkLst>
        </pc:spChg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075020822" sldId="499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248608529" sldId="500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352802514" sldId="501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4084364718" sldId="502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2792112751" sldId="503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3988353770" sldId="504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7325257" sldId="505"/>
        </pc:sldMkLst>
      </pc:sldChg>
      <pc:sldChg chg="del">
        <pc:chgData name="André Baltieri" userId="d56cfdb1-1911-441a-9a39-6bdee9a14174" providerId="ADAL" clId="{991F5E4F-7971-4D41-888E-224FF6B2876A}" dt="2021-07-27T14:00:02.897" v="229" actId="2696"/>
        <pc:sldMkLst>
          <pc:docMk/>
          <pc:sldMk cId="2332238549" sldId="506"/>
        </pc:sldMkLst>
      </pc:sldChg>
      <pc:sldChg chg="del">
        <pc:chgData name="André Baltieri" userId="d56cfdb1-1911-441a-9a39-6bdee9a14174" providerId="ADAL" clId="{991F5E4F-7971-4D41-888E-224FF6B2876A}" dt="2021-07-27T13:59:56.816" v="228" actId="2696"/>
        <pc:sldMkLst>
          <pc:docMk/>
          <pc:sldMk cId="16657419" sldId="507"/>
        </pc:sldMkLst>
      </pc:sldChg>
    </pc:docChg>
  </pc:docChgLst>
  <pc:docChgLst>
    <pc:chgData name="André Baltieri" userId="d56cfdb1-1911-441a-9a39-6bdee9a14174" providerId="ADAL" clId="{D4B23B57-DEB5-4FAB-A656-73EB3D07B861}"/>
    <pc:docChg chg="undo custSel addSld delSld modSld">
      <pc:chgData name="André Baltieri" userId="d56cfdb1-1911-441a-9a39-6bdee9a14174" providerId="ADAL" clId="{D4B23B57-DEB5-4FAB-A656-73EB3D07B861}" dt="2021-05-20T13:54:05.450" v="1662"/>
      <pc:docMkLst>
        <pc:docMk/>
      </pc:docMkLst>
      <pc:sldChg chg="modSp">
        <pc:chgData name="André Baltieri" userId="d56cfdb1-1911-441a-9a39-6bdee9a14174" providerId="ADAL" clId="{D4B23B57-DEB5-4FAB-A656-73EB3D07B861}" dt="2021-05-20T12:32:33.622" v="141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D4B23B57-DEB5-4FAB-A656-73EB3D07B861}" dt="2021-05-20T12:32:33.622" v="141" actId="20577"/>
          <ac:spMkLst>
            <pc:docMk/>
            <pc:sldMk cId="1083073872" sldId="258"/>
            <ac:spMk id="11" creationId="{3D8B5512-57D4-41BB-A5DB-F6C94703B718}"/>
          </ac:spMkLst>
        </pc:spChg>
      </pc:sldChg>
      <pc:sldChg chg="modSp">
        <pc:chgData name="André Baltieri" userId="d56cfdb1-1911-441a-9a39-6bdee9a14174" providerId="ADAL" clId="{D4B23B57-DEB5-4FAB-A656-73EB3D07B861}" dt="2021-05-20T12:25:05.493" v="44" actId="6549"/>
        <pc:sldMkLst>
          <pc:docMk/>
          <pc:sldMk cId="3061177710" sldId="328"/>
        </pc:sldMkLst>
        <pc:spChg chg="mod">
          <ac:chgData name="André Baltieri" userId="d56cfdb1-1911-441a-9a39-6bdee9a14174" providerId="ADAL" clId="{D4B23B57-DEB5-4FAB-A656-73EB3D07B861}" dt="2021-05-20T12:25:05.493" v="44" actId="6549"/>
          <ac:spMkLst>
            <pc:docMk/>
            <pc:sldMk cId="3061177710" sldId="328"/>
            <ac:spMk id="6" creationId="{AD1A4932-B317-47BD-B405-DBB6794776A1}"/>
          </ac:spMkLst>
        </pc:spChg>
      </pc:sldChg>
      <pc:sldChg chg="modSp">
        <pc:chgData name="André Baltieri" userId="d56cfdb1-1911-441a-9a39-6bdee9a14174" providerId="ADAL" clId="{D4B23B57-DEB5-4FAB-A656-73EB3D07B861}" dt="2021-05-20T12:32:44.478" v="162" actId="20577"/>
        <pc:sldMkLst>
          <pc:docMk/>
          <pc:sldMk cId="3325304990" sldId="359"/>
        </pc:sldMkLst>
        <pc:spChg chg="mod">
          <ac:chgData name="André Baltieri" userId="d56cfdb1-1911-441a-9a39-6bdee9a14174" providerId="ADAL" clId="{D4B23B57-DEB5-4FAB-A656-73EB3D07B861}" dt="2021-05-20T12:32:44.478" v="162" actId="20577"/>
          <ac:spMkLst>
            <pc:docMk/>
            <pc:sldMk cId="3325304990" sldId="359"/>
            <ac:spMk id="6" creationId="{EC993F68-2ABC-472C-9DAA-F49885B6553A}"/>
          </ac:spMkLst>
        </pc:spChg>
      </pc:sldChg>
      <pc:sldChg chg="modSp mod">
        <pc:chgData name="André Baltieri" userId="d56cfdb1-1911-441a-9a39-6bdee9a14174" providerId="ADAL" clId="{D4B23B57-DEB5-4FAB-A656-73EB3D07B861}" dt="2021-05-20T12:35:37.825" v="475" actId="114"/>
        <pc:sldMkLst>
          <pc:docMk/>
          <pc:sldMk cId="199128963" sldId="420"/>
        </pc:sldMkLst>
        <pc:spChg chg="mod">
          <ac:chgData name="André Baltieri" userId="d56cfdb1-1911-441a-9a39-6bdee9a14174" providerId="ADAL" clId="{D4B23B57-DEB5-4FAB-A656-73EB3D07B861}" dt="2021-05-20T12:35:37.825" v="475" actId="114"/>
          <ac:spMkLst>
            <pc:docMk/>
            <pc:sldMk cId="199128963" sldId="420"/>
            <ac:spMk id="8" creationId="{29557DB5-A419-464F-8DE1-FE557705DF73}"/>
          </ac:spMkLst>
        </pc:spChg>
        <pc:spChg chg="mod">
          <ac:chgData name="André Baltieri" userId="d56cfdb1-1911-441a-9a39-6bdee9a14174" providerId="ADAL" clId="{D4B23B57-DEB5-4FAB-A656-73EB3D07B861}" dt="2021-05-20T12:32:52.174" v="183" actId="20577"/>
          <ac:spMkLst>
            <pc:docMk/>
            <pc:sldMk cId="199128963" sldId="420"/>
            <ac:spMk id="13" creationId="{94E1A0D2-D048-46FE-90D3-722FBF740CC7}"/>
          </ac:spMkLst>
        </pc:spChg>
      </pc:sldChg>
      <pc:sldChg chg="modSp mod">
        <pc:chgData name="André Baltieri" userId="d56cfdb1-1911-441a-9a39-6bdee9a14174" providerId="ADAL" clId="{D4B23B57-DEB5-4FAB-A656-73EB3D07B861}" dt="2021-05-20T12:31:49.390" v="55" actId="20577"/>
        <pc:sldMkLst>
          <pc:docMk/>
          <pc:sldMk cId="2872299756" sldId="422"/>
        </pc:sldMkLst>
        <pc:spChg chg="mod">
          <ac:chgData name="André Baltieri" userId="d56cfdb1-1911-441a-9a39-6bdee9a14174" providerId="ADAL" clId="{D4B23B57-DEB5-4FAB-A656-73EB3D07B861}" dt="2021-05-20T12:31:49.390" v="55" actId="20577"/>
          <ac:spMkLst>
            <pc:docMk/>
            <pc:sldMk cId="2872299756" sldId="422"/>
            <ac:spMk id="11" creationId="{C79C1591-F36A-D14A-9673-9E973B8784EC}"/>
          </ac:spMkLst>
        </pc:spChg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888349802" sldId="440"/>
        </pc:sldMkLst>
      </pc:sldChg>
      <pc:sldChg chg="del">
        <pc:chgData name="André Baltieri" userId="d56cfdb1-1911-441a-9a39-6bdee9a14174" providerId="ADAL" clId="{D4B23B57-DEB5-4FAB-A656-73EB3D07B861}" dt="2021-05-20T12:52:02.839" v="1088" actId="47"/>
        <pc:sldMkLst>
          <pc:docMk/>
          <pc:sldMk cId="2645876458" sldId="44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65558233" sldId="44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00511927" sldId="44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20643164" sldId="44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21822179" sldId="44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773547334" sldId="44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929724278" sldId="44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15700899" sldId="44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80840994" sldId="45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42475786" sldId="45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369903704" sldId="45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360603443" sldId="45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382979994" sldId="45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291405141" sldId="45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90101664" sldId="45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466441900" sldId="45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19074231" sldId="45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971426339" sldId="45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717903135" sldId="460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686271148" sldId="461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80862357" sldId="462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546510275" sldId="463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18448749" sldId="464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865164323" sldId="465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760444885" sldId="466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601667916" sldId="467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1816033091" sldId="468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2535566349" sldId="469"/>
        </pc:sldMkLst>
      </pc:sldChg>
      <pc:sldChg chg="del">
        <pc:chgData name="André Baltieri" userId="d56cfdb1-1911-441a-9a39-6bdee9a14174" providerId="ADAL" clId="{D4B23B57-DEB5-4FAB-A656-73EB3D07B861}" dt="2021-05-20T12:52:11.411" v="1089" actId="47"/>
        <pc:sldMkLst>
          <pc:docMk/>
          <pc:sldMk cId="3181494761" sldId="470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402652426" sldId="471"/>
        </pc:sldMkLst>
      </pc:sldChg>
      <pc:sldChg chg="del">
        <pc:chgData name="André Baltieri" userId="d56cfdb1-1911-441a-9a39-6bdee9a14174" providerId="ADAL" clId="{D4B23B57-DEB5-4FAB-A656-73EB3D07B861}" dt="2021-05-20T12:52:15.380" v="1090" actId="47"/>
        <pc:sldMkLst>
          <pc:docMk/>
          <pc:sldMk cId="2109641584" sldId="472"/>
        </pc:sldMkLst>
      </pc:sldChg>
      <pc:sldChg chg="del">
        <pc:chgData name="André Baltieri" userId="d56cfdb1-1911-441a-9a39-6bdee9a14174" providerId="ADAL" clId="{D4B23B57-DEB5-4FAB-A656-73EB3D07B861}" dt="2021-05-20T12:52:19.595" v="1091" actId="47"/>
        <pc:sldMkLst>
          <pc:docMk/>
          <pc:sldMk cId="3042418744" sldId="473"/>
        </pc:sldMkLst>
      </pc:sldChg>
      <pc:sldChg chg="addSp delSp modSp add mod">
        <pc:chgData name="André Baltieri" userId="d56cfdb1-1911-441a-9a39-6bdee9a14174" providerId="ADAL" clId="{D4B23B57-DEB5-4FAB-A656-73EB3D07B861}" dt="2021-05-20T12:43:30.954" v="845" actId="20577"/>
        <pc:sldMkLst>
          <pc:docMk/>
          <pc:sldMk cId="762227134" sldId="474"/>
        </pc:sldMkLst>
        <pc:spChg chg="add del">
          <ac:chgData name="André Baltieri" userId="d56cfdb1-1911-441a-9a39-6bdee9a14174" providerId="ADAL" clId="{D4B23B57-DEB5-4FAB-A656-73EB3D07B861}" dt="2021-05-20T12:37:41.016" v="558" actId="478"/>
          <ac:spMkLst>
            <pc:docMk/>
            <pc:sldMk cId="762227134" sldId="474"/>
            <ac:spMk id="2" creationId="{6F5F4360-11FB-4293-B6C6-231795A7CB4E}"/>
          </ac:spMkLst>
        </pc:spChg>
        <pc:spChg chg="add del">
          <ac:chgData name="André Baltieri" userId="d56cfdb1-1911-441a-9a39-6bdee9a14174" providerId="ADAL" clId="{D4B23B57-DEB5-4FAB-A656-73EB3D07B861}" dt="2021-05-20T12:37:53" v="560" actId="478"/>
          <ac:spMkLst>
            <pc:docMk/>
            <pc:sldMk cId="762227134" sldId="474"/>
            <ac:spMk id="3" creationId="{17EC45AA-AF2B-441E-B032-2842A63285A4}"/>
          </ac:spMkLst>
        </pc:spChg>
        <pc:spChg chg="mod">
          <ac:chgData name="André Baltieri" userId="d56cfdb1-1911-441a-9a39-6bdee9a14174" providerId="ADAL" clId="{D4B23B57-DEB5-4FAB-A656-73EB3D07B861}" dt="2021-05-20T12:43:30.954" v="845" actId="20577"/>
          <ac:spMkLst>
            <pc:docMk/>
            <pc:sldMk cId="762227134" sldId="474"/>
            <ac:spMk id="8" creationId="{29557DB5-A419-464F-8DE1-FE557705DF73}"/>
          </ac:spMkLst>
        </pc:spChg>
        <pc:picChg chg="add mod">
          <ac:chgData name="André Baltieri" userId="d56cfdb1-1911-441a-9a39-6bdee9a14174" providerId="ADAL" clId="{D4B23B57-DEB5-4FAB-A656-73EB3D07B861}" dt="2021-05-20T12:41:32.396" v="598" actId="1076"/>
          <ac:picMkLst>
            <pc:docMk/>
            <pc:sldMk cId="762227134" sldId="474"/>
            <ac:picMk id="6" creationId="{FB881035-D614-4F8F-B13D-A85729CBC752}"/>
          </ac:picMkLst>
        </pc:picChg>
        <pc:picChg chg="add del mod">
          <ac:chgData name="André Baltieri" userId="d56cfdb1-1911-441a-9a39-6bdee9a14174" providerId="ADAL" clId="{D4B23B57-DEB5-4FAB-A656-73EB3D07B861}" dt="2021-05-20T12:37:15.840" v="556" actId="478"/>
          <ac:picMkLst>
            <pc:docMk/>
            <pc:sldMk cId="762227134" sldId="474"/>
            <ac:picMk id="1026" creationId="{BF33D24F-F4E1-43C2-A071-B0632FAB6A70}"/>
          </ac:picMkLst>
        </pc:picChg>
      </pc:sldChg>
      <pc:sldChg chg="modSp add mod">
        <pc:chgData name="André Baltieri" userId="d56cfdb1-1911-441a-9a39-6bdee9a14174" providerId="ADAL" clId="{D4B23B57-DEB5-4FAB-A656-73EB3D07B861}" dt="2021-05-20T12:45:26.659" v="1087" actId="20577"/>
        <pc:sldMkLst>
          <pc:docMk/>
          <pc:sldMk cId="262748890" sldId="475"/>
        </pc:sldMkLst>
        <pc:spChg chg="mod">
          <ac:chgData name="André Baltieri" userId="d56cfdb1-1911-441a-9a39-6bdee9a14174" providerId="ADAL" clId="{D4B23B57-DEB5-4FAB-A656-73EB3D07B861}" dt="2021-05-20T12:45:26.659" v="1087" actId="20577"/>
          <ac:spMkLst>
            <pc:docMk/>
            <pc:sldMk cId="262748890" sldId="475"/>
            <ac:spMk id="8" creationId="{29557DB5-A419-464F-8DE1-FE557705DF73}"/>
          </ac:spMkLst>
        </pc:spChg>
      </pc:sldChg>
      <pc:sldChg chg="addSp delSp modSp add mod">
        <pc:chgData name="André Baltieri" userId="d56cfdb1-1911-441a-9a39-6bdee9a14174" providerId="ADAL" clId="{D4B23B57-DEB5-4FAB-A656-73EB3D07B861}" dt="2021-05-20T12:59:02.777" v="1187" actId="1076"/>
        <pc:sldMkLst>
          <pc:docMk/>
          <pc:sldMk cId="1227119956" sldId="476"/>
        </pc:sldMkLst>
        <pc:spChg chg="add mod">
          <ac:chgData name="André Baltieri" userId="d56cfdb1-1911-441a-9a39-6bdee9a14174" providerId="ADAL" clId="{D4B23B57-DEB5-4FAB-A656-73EB3D07B861}" dt="2021-05-20T12:53:21.046" v="1103" actId="207"/>
          <ac:spMkLst>
            <pc:docMk/>
            <pc:sldMk cId="1227119956" sldId="476"/>
            <ac:spMk id="2" creationId="{F0703FC8-D872-441D-A70F-4044D0CC851B}"/>
          </ac:spMkLst>
        </pc:spChg>
        <pc:spChg chg="add mod">
          <ac:chgData name="André Baltieri" userId="d56cfdb1-1911-441a-9a39-6bdee9a14174" providerId="ADAL" clId="{D4B23B57-DEB5-4FAB-A656-73EB3D07B861}" dt="2021-05-20T12:55:11.713" v="1141" actId="2085"/>
          <ac:spMkLst>
            <pc:docMk/>
            <pc:sldMk cId="1227119956" sldId="476"/>
            <ac:spMk id="3" creationId="{36841C6B-C24D-41D6-B0E8-270E6BB3A7A9}"/>
          </ac:spMkLst>
        </pc:spChg>
        <pc:spChg chg="add mod">
          <ac:chgData name="André Baltieri" userId="d56cfdb1-1911-441a-9a39-6bdee9a14174" providerId="ADAL" clId="{D4B23B57-DEB5-4FAB-A656-73EB3D07B861}" dt="2021-05-20T12:57:43.951" v="1150" actId="404"/>
          <ac:spMkLst>
            <pc:docMk/>
            <pc:sldMk cId="1227119956" sldId="476"/>
            <ac:spMk id="4" creationId="{961C29F3-90B8-4E2D-8382-68770D276140}"/>
          </ac:spMkLst>
        </pc:spChg>
        <pc:spChg chg="del">
          <ac:chgData name="André Baltieri" userId="d56cfdb1-1911-441a-9a39-6bdee9a14174" providerId="ADAL" clId="{D4B23B57-DEB5-4FAB-A656-73EB3D07B861}" dt="2021-05-20T12:52:30.446" v="1094" actId="478"/>
          <ac:spMkLst>
            <pc:docMk/>
            <pc:sldMk cId="1227119956" sldId="476"/>
            <ac:spMk id="8" creationId="{29557DB5-A419-464F-8DE1-FE557705DF73}"/>
          </ac:spMkLst>
        </pc:spChg>
        <pc:spChg chg="add mod">
          <ac:chgData name="André Baltieri" userId="d56cfdb1-1911-441a-9a39-6bdee9a14174" providerId="ADAL" clId="{D4B23B57-DEB5-4FAB-A656-73EB3D07B861}" dt="2021-05-20T12:53:48.520" v="1119" actId="1076"/>
          <ac:spMkLst>
            <pc:docMk/>
            <pc:sldMk cId="1227119956" sldId="476"/>
            <ac:spMk id="9" creationId="{048DFD67-FD6A-4A13-9B90-0267CAE2EAE9}"/>
          </ac:spMkLst>
        </pc:spChg>
        <pc:spChg chg="add mod">
          <ac:chgData name="André Baltieri" userId="d56cfdb1-1911-441a-9a39-6bdee9a14174" providerId="ADAL" clId="{D4B23B57-DEB5-4FAB-A656-73EB3D07B861}" dt="2021-05-20T12:54:14.997" v="1126" actId="1076"/>
          <ac:spMkLst>
            <pc:docMk/>
            <pc:sldMk cId="1227119956" sldId="476"/>
            <ac:spMk id="10" creationId="{B853C3AC-104E-4F89-8D67-8E414C5DEB21}"/>
          </ac:spMkLst>
        </pc:spChg>
        <pc:spChg chg="add mod">
          <ac:chgData name="André Baltieri" userId="d56cfdb1-1911-441a-9a39-6bdee9a14174" providerId="ADAL" clId="{D4B23B57-DEB5-4FAB-A656-73EB3D07B861}" dt="2021-05-20T12:58:39.320" v="1177" actId="1076"/>
          <ac:spMkLst>
            <pc:docMk/>
            <pc:sldMk cId="1227119956" sldId="476"/>
            <ac:spMk id="11" creationId="{A539E06A-D5B1-4823-8726-1DE51E2A2158}"/>
          </ac:spMkLst>
        </pc:spChg>
        <pc:spChg chg="add mod">
          <ac:chgData name="André Baltieri" userId="d56cfdb1-1911-441a-9a39-6bdee9a14174" providerId="ADAL" clId="{D4B23B57-DEB5-4FAB-A656-73EB3D07B861}" dt="2021-05-20T12:58:08.770" v="1166" actId="1076"/>
          <ac:spMkLst>
            <pc:docMk/>
            <pc:sldMk cId="1227119956" sldId="476"/>
            <ac:spMk id="15" creationId="{FD78550F-FFE5-4D1B-9089-F12E3B0A383B}"/>
          </ac:spMkLst>
        </pc:spChg>
        <pc:spChg chg="add mod">
          <ac:chgData name="André Baltieri" userId="d56cfdb1-1911-441a-9a39-6bdee9a14174" providerId="ADAL" clId="{D4B23B57-DEB5-4FAB-A656-73EB3D07B861}" dt="2021-05-20T12:58:48.061" v="1181" actId="1076"/>
          <ac:spMkLst>
            <pc:docMk/>
            <pc:sldMk cId="1227119956" sldId="476"/>
            <ac:spMk id="16" creationId="{23E92BBD-453E-46A0-9B9B-C6582A90FF16}"/>
          </ac:spMkLst>
        </pc:spChg>
        <pc:spChg chg="add mod">
          <ac:chgData name="André Baltieri" userId="d56cfdb1-1911-441a-9a39-6bdee9a14174" providerId="ADAL" clId="{D4B23B57-DEB5-4FAB-A656-73EB3D07B861}" dt="2021-05-20T12:58:58.284" v="1185" actId="1076"/>
          <ac:spMkLst>
            <pc:docMk/>
            <pc:sldMk cId="1227119956" sldId="476"/>
            <ac:spMk id="17" creationId="{4489C823-0479-4610-9771-4A53285E976B}"/>
          </ac:spMkLst>
        </pc:spChg>
        <pc:spChg chg="add mod">
          <ac:chgData name="André Baltieri" userId="d56cfdb1-1911-441a-9a39-6bdee9a14174" providerId="ADAL" clId="{D4B23B57-DEB5-4FAB-A656-73EB3D07B861}" dt="2021-05-20T12:59:02.777" v="1187" actId="1076"/>
          <ac:spMkLst>
            <pc:docMk/>
            <pc:sldMk cId="1227119956" sldId="476"/>
            <ac:spMk id="18" creationId="{58AA2CD4-8409-446E-A9FF-7C8AFDD64BCB}"/>
          </ac:spMkLst>
        </pc:spChg>
        <pc:picChg chg="del">
          <ac:chgData name="André Baltieri" userId="d56cfdb1-1911-441a-9a39-6bdee9a14174" providerId="ADAL" clId="{D4B23B57-DEB5-4FAB-A656-73EB3D07B861}" dt="2021-05-20T12:52:29.030" v="1093" actId="478"/>
          <ac:picMkLst>
            <pc:docMk/>
            <pc:sldMk cId="1227119956" sldId="476"/>
            <ac:picMk id="6" creationId="{FB881035-D614-4F8F-B13D-A85729CBC752}"/>
          </ac:picMkLst>
        </pc:picChg>
      </pc:sldChg>
      <pc:sldChg chg="delSp modSp add mod">
        <pc:chgData name="André Baltieri" userId="d56cfdb1-1911-441a-9a39-6bdee9a14174" providerId="ADAL" clId="{D4B23B57-DEB5-4FAB-A656-73EB3D07B861}" dt="2021-05-20T13:05:27.435" v="1654" actId="313"/>
        <pc:sldMkLst>
          <pc:docMk/>
          <pc:sldMk cId="3715366209" sldId="477"/>
        </pc:sldMkLst>
        <pc:spChg chg="mod">
          <ac:chgData name="André Baltieri" userId="d56cfdb1-1911-441a-9a39-6bdee9a14174" providerId="ADAL" clId="{D4B23B57-DEB5-4FAB-A656-73EB3D07B861}" dt="2021-05-20T13:05:27.435" v="1654" actId="313"/>
          <ac:spMkLst>
            <pc:docMk/>
            <pc:sldMk cId="3715366209" sldId="477"/>
            <ac:spMk id="8" creationId="{29557DB5-A419-464F-8DE1-FE557705DF73}"/>
          </ac:spMkLst>
        </pc:spChg>
        <pc:picChg chg="del">
          <ac:chgData name="André Baltieri" userId="d56cfdb1-1911-441a-9a39-6bdee9a14174" providerId="ADAL" clId="{D4B23B57-DEB5-4FAB-A656-73EB3D07B861}" dt="2021-05-20T13:01:50.416" v="1199" actId="478"/>
          <ac:picMkLst>
            <pc:docMk/>
            <pc:sldMk cId="3715366209" sldId="477"/>
            <ac:picMk id="6" creationId="{FB881035-D614-4F8F-B13D-A85729CBC752}"/>
          </ac:picMkLst>
        </pc:picChg>
      </pc:sldChg>
      <pc:sldChg chg="modSp add mod">
        <pc:chgData name="André Baltieri" userId="d56cfdb1-1911-441a-9a39-6bdee9a14174" providerId="ADAL" clId="{D4B23B57-DEB5-4FAB-A656-73EB3D07B861}" dt="2021-05-20T13:54:05.450" v="1662"/>
        <pc:sldMkLst>
          <pc:docMk/>
          <pc:sldMk cId="144675484" sldId="478"/>
        </pc:sldMkLst>
        <pc:spChg chg="mod">
          <ac:chgData name="André Baltieri" userId="d56cfdb1-1911-441a-9a39-6bdee9a14174" providerId="ADAL" clId="{D4B23B57-DEB5-4FAB-A656-73EB3D07B861}" dt="2021-05-20T13:54:05.450" v="1662"/>
          <ac:spMkLst>
            <pc:docMk/>
            <pc:sldMk cId="144675484" sldId="478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19A7AA2C-A805-4DCE-BA20-9F043CADBD2E}"/>
    <pc:docChg chg="custSel addSld modSld">
      <pc:chgData name="André Baltieri" userId="d56cfdb1-1911-441a-9a39-6bdee9a14174" providerId="ADAL" clId="{19A7AA2C-A805-4DCE-BA20-9F043CADBD2E}" dt="2021-05-24T21:28:08.938" v="219" actId="120"/>
      <pc:docMkLst>
        <pc:docMk/>
      </pc:docMkLst>
      <pc:sldChg chg="modSp add mod">
        <pc:chgData name="André Baltieri" userId="d56cfdb1-1911-441a-9a39-6bdee9a14174" providerId="ADAL" clId="{19A7AA2C-A805-4DCE-BA20-9F043CADBD2E}" dt="2021-05-24T21:24:01.002" v="34" actId="20577"/>
        <pc:sldMkLst>
          <pc:docMk/>
          <pc:sldMk cId="1173753831" sldId="492"/>
        </pc:sldMkLst>
        <pc:spChg chg="mod">
          <ac:chgData name="André Baltieri" userId="d56cfdb1-1911-441a-9a39-6bdee9a14174" providerId="ADAL" clId="{19A7AA2C-A805-4DCE-BA20-9F043CADBD2E}" dt="2021-05-24T21:24:01.002" v="34" actId="20577"/>
          <ac:spMkLst>
            <pc:docMk/>
            <pc:sldMk cId="1173753831" sldId="49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32.934" v="44"/>
        <pc:sldMkLst>
          <pc:docMk/>
          <pc:sldMk cId="2967157559" sldId="493"/>
        </pc:sldMkLst>
        <pc:spChg chg="mod">
          <ac:chgData name="André Baltieri" userId="d56cfdb1-1911-441a-9a39-6bdee9a14174" providerId="ADAL" clId="{19A7AA2C-A805-4DCE-BA20-9F043CADBD2E}" dt="2021-05-24T21:24:32.934" v="44"/>
          <ac:spMkLst>
            <pc:docMk/>
            <pc:sldMk cId="2967157559" sldId="49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4:53.404" v="55"/>
        <pc:sldMkLst>
          <pc:docMk/>
          <pc:sldMk cId="42103277" sldId="494"/>
        </pc:sldMkLst>
        <pc:spChg chg="mod">
          <ac:chgData name="André Baltieri" userId="d56cfdb1-1911-441a-9a39-6bdee9a14174" providerId="ADAL" clId="{19A7AA2C-A805-4DCE-BA20-9F043CADBD2E}" dt="2021-05-24T21:24:53.404" v="55"/>
          <ac:spMkLst>
            <pc:docMk/>
            <pc:sldMk cId="42103277" sldId="49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19A7AA2C-A805-4DCE-BA20-9F043CADBD2E}" dt="2021-05-24T21:26:52.500" v="148" actId="2711"/>
        <pc:sldMkLst>
          <pc:docMk/>
          <pc:sldMk cId="2403181606" sldId="495"/>
        </pc:sldMkLst>
        <pc:spChg chg="mod">
          <ac:chgData name="André Baltieri" userId="d56cfdb1-1911-441a-9a39-6bdee9a14174" providerId="ADAL" clId="{19A7AA2C-A805-4DCE-BA20-9F043CADBD2E}" dt="2021-05-24T21:26:52.500" v="148" actId="2711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">
        <pc:chgData name="André Baltieri" userId="d56cfdb1-1911-441a-9a39-6bdee9a14174" providerId="ADAL" clId="{19A7AA2C-A805-4DCE-BA20-9F043CADBD2E}" dt="2021-05-24T21:27:45.511" v="173" actId="20577"/>
        <pc:sldMkLst>
          <pc:docMk/>
          <pc:sldMk cId="3502059947" sldId="496"/>
        </pc:sldMkLst>
        <pc:spChg chg="mod">
          <ac:chgData name="André Baltieri" userId="d56cfdb1-1911-441a-9a39-6bdee9a14174" providerId="ADAL" clId="{19A7AA2C-A805-4DCE-BA20-9F043CADBD2E}" dt="2021-05-24T21:27:45.511" v="173" actId="20577"/>
          <ac:spMkLst>
            <pc:docMk/>
            <pc:sldMk cId="3502059947" sldId="496"/>
            <ac:spMk id="6" creationId="{EC993F68-2ABC-472C-9DAA-F49885B6553A}"/>
          </ac:spMkLst>
        </pc:spChg>
      </pc:sldChg>
      <pc:sldChg chg="modSp add mod">
        <pc:chgData name="André Baltieri" userId="d56cfdb1-1911-441a-9a39-6bdee9a14174" providerId="ADAL" clId="{19A7AA2C-A805-4DCE-BA20-9F043CADBD2E}" dt="2021-05-24T21:28:08.938" v="219" actId="120"/>
        <pc:sldMkLst>
          <pc:docMk/>
          <pc:sldMk cId="2097696460" sldId="497"/>
        </pc:sldMkLst>
        <pc:spChg chg="mod">
          <ac:chgData name="André Baltieri" userId="d56cfdb1-1911-441a-9a39-6bdee9a14174" providerId="ADAL" clId="{19A7AA2C-A805-4DCE-BA20-9F043CADBD2E}" dt="2021-05-24T21:28:08.938" v="219" actId="120"/>
          <ac:spMkLst>
            <pc:docMk/>
            <pc:sldMk cId="2097696460" sldId="497"/>
            <ac:spMk id="6" creationId="{EC993F68-2ABC-472C-9DAA-F49885B6553A}"/>
          </ac:spMkLst>
        </pc:spChg>
      </pc:sldChg>
    </pc:docChg>
  </pc:docChgLst>
  <pc:docChgLst>
    <pc:chgData name="André Baltieri" userId="d56cfdb1-1911-441a-9a39-6bdee9a14174" providerId="ADAL" clId="{AE52DCBF-1AC8-F844-9E51-B395CB5CF1D9}"/>
    <pc:docChg chg="undo custSel addSld modSld">
      <pc:chgData name="André Baltieri" userId="d56cfdb1-1911-441a-9a39-6bdee9a14174" providerId="ADAL" clId="{AE52DCBF-1AC8-F844-9E51-B395CB5CF1D9}" dt="2021-05-26T12:34:40.566" v="3105" actId="20577"/>
      <pc:docMkLst>
        <pc:docMk/>
      </pc:docMkLst>
      <pc:sldChg chg="modSp mod">
        <pc:chgData name="André Baltieri" userId="d56cfdb1-1911-441a-9a39-6bdee9a14174" providerId="ADAL" clId="{AE52DCBF-1AC8-F844-9E51-B395CB5CF1D9}" dt="2021-05-25T14:07:07.308" v="2462" actId="20577"/>
        <pc:sldMkLst>
          <pc:docMk/>
          <pc:sldMk cId="516830764" sldId="481"/>
        </pc:sldMkLst>
        <pc:spChg chg="mod">
          <ac:chgData name="André Baltieri" userId="d56cfdb1-1911-441a-9a39-6bdee9a14174" providerId="ADAL" clId="{AE52DCBF-1AC8-F844-9E51-B395CB5CF1D9}" dt="2021-05-25T14:07:07.308" v="2462" actId="20577"/>
          <ac:spMkLst>
            <pc:docMk/>
            <pc:sldMk cId="516830764" sldId="481"/>
            <ac:spMk id="8" creationId="{29557DB5-A419-464F-8DE1-FE557705DF73}"/>
          </ac:spMkLst>
        </pc:spChg>
      </pc:sldChg>
      <pc:sldChg chg="modSp mod">
        <pc:chgData name="André Baltieri" userId="d56cfdb1-1911-441a-9a39-6bdee9a14174" providerId="ADAL" clId="{AE52DCBF-1AC8-F844-9E51-B395CB5CF1D9}" dt="2021-05-25T13:12:57.340" v="474" actId="20577"/>
        <pc:sldMkLst>
          <pc:docMk/>
          <pc:sldMk cId="2403181606" sldId="495"/>
        </pc:sldMkLst>
        <pc:spChg chg="mod">
          <ac:chgData name="André Baltieri" userId="d56cfdb1-1911-441a-9a39-6bdee9a14174" providerId="ADAL" clId="{AE52DCBF-1AC8-F844-9E51-B395CB5CF1D9}" dt="2021-05-25T13:12:57.340" v="474" actId="20577"/>
          <ac:spMkLst>
            <pc:docMk/>
            <pc:sldMk cId="2403181606" sldId="495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18:55.270" v="781" actId="20577"/>
        <pc:sldMkLst>
          <pc:docMk/>
          <pc:sldMk cId="3204708935" sldId="498"/>
        </pc:sldMkLst>
        <pc:spChg chg="mod">
          <ac:chgData name="André Baltieri" userId="d56cfdb1-1911-441a-9a39-6bdee9a14174" providerId="ADAL" clId="{AE52DCBF-1AC8-F844-9E51-B395CB5CF1D9}" dt="2021-05-25T13:18:55.270" v="781" actId="20577"/>
          <ac:spMkLst>
            <pc:docMk/>
            <pc:sldMk cId="3204708935" sldId="498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25:03.843" v="1104" actId="20577"/>
        <pc:sldMkLst>
          <pc:docMk/>
          <pc:sldMk cId="2075020822" sldId="499"/>
        </pc:sldMkLst>
        <pc:spChg chg="mod">
          <ac:chgData name="André Baltieri" userId="d56cfdb1-1911-441a-9a39-6bdee9a14174" providerId="ADAL" clId="{AE52DCBF-1AC8-F844-9E51-B395CB5CF1D9}" dt="2021-05-25T13:25:03.843" v="1104" actId="20577"/>
          <ac:spMkLst>
            <pc:docMk/>
            <pc:sldMk cId="2075020822" sldId="499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5T13:19:44.179" v="864" actId="6549"/>
          <ac:spMkLst>
            <pc:docMk/>
            <pc:sldMk cId="2075020822" sldId="499"/>
            <ac:spMk id="13" creationId="{94E1A0D2-D048-46FE-90D3-722FBF740CC7}"/>
          </ac:spMkLst>
        </pc:spChg>
      </pc:sldChg>
      <pc:sldChg chg="addSp delSp modSp add mod">
        <pc:chgData name="André Baltieri" userId="d56cfdb1-1911-441a-9a39-6bdee9a14174" providerId="ADAL" clId="{AE52DCBF-1AC8-F844-9E51-B395CB5CF1D9}" dt="2021-05-25T13:42:47.304" v="1113" actId="1076"/>
        <pc:sldMkLst>
          <pc:docMk/>
          <pc:sldMk cId="4248608529" sldId="500"/>
        </pc:sldMkLst>
        <pc:picChg chg="add mod">
          <ac:chgData name="André Baltieri" userId="d56cfdb1-1911-441a-9a39-6bdee9a14174" providerId="ADAL" clId="{AE52DCBF-1AC8-F844-9E51-B395CB5CF1D9}" dt="2021-05-25T13:42:47.304" v="1113" actId="1076"/>
          <ac:picMkLst>
            <pc:docMk/>
            <pc:sldMk cId="4248608529" sldId="500"/>
            <ac:picMk id="3" creationId="{4A4B8C3C-8D0C-0F4F-B905-D6FE3ED536AC}"/>
          </ac:picMkLst>
        </pc:picChg>
        <pc:picChg chg="del">
          <ac:chgData name="André Baltieri" userId="d56cfdb1-1911-441a-9a39-6bdee9a14174" providerId="ADAL" clId="{AE52DCBF-1AC8-F844-9E51-B395CB5CF1D9}" dt="2021-05-25T13:42:25.884" v="1106" actId="478"/>
          <ac:picMkLst>
            <pc:docMk/>
            <pc:sldMk cId="4248608529" sldId="500"/>
            <ac:picMk id="4" creationId="{A11E1A61-A193-44E5-89A9-7C0967140A10}"/>
          </ac:picMkLst>
        </pc:picChg>
      </pc:sldChg>
      <pc:sldChg chg="modSp add mod">
        <pc:chgData name="André Baltieri" userId="d56cfdb1-1911-441a-9a39-6bdee9a14174" providerId="ADAL" clId="{AE52DCBF-1AC8-F844-9E51-B395CB5CF1D9}" dt="2021-05-25T13:51:35.819" v="1466" actId="20577"/>
        <pc:sldMkLst>
          <pc:docMk/>
          <pc:sldMk cId="2352802514" sldId="501"/>
        </pc:sldMkLst>
        <pc:spChg chg="mod">
          <ac:chgData name="André Baltieri" userId="d56cfdb1-1911-441a-9a39-6bdee9a14174" providerId="ADAL" clId="{AE52DCBF-1AC8-F844-9E51-B395CB5CF1D9}" dt="2021-05-25T13:51:35.819" v="1466" actId="20577"/>
          <ac:spMkLst>
            <pc:docMk/>
            <pc:sldMk cId="2352802514" sldId="501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3:56:02.321" v="1781" actId="207"/>
        <pc:sldMkLst>
          <pc:docMk/>
          <pc:sldMk cId="4084364718" sldId="502"/>
        </pc:sldMkLst>
        <pc:spChg chg="mod">
          <ac:chgData name="André Baltieri" userId="d56cfdb1-1911-441a-9a39-6bdee9a14174" providerId="ADAL" clId="{AE52DCBF-1AC8-F844-9E51-B395CB5CF1D9}" dt="2021-05-25T13:56:02.321" v="1781" actId="207"/>
          <ac:spMkLst>
            <pc:docMk/>
            <pc:sldMk cId="4084364718" sldId="502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4:00.957" v="2116" actId="20577"/>
        <pc:sldMkLst>
          <pc:docMk/>
          <pc:sldMk cId="2792112751" sldId="503"/>
        </pc:sldMkLst>
        <pc:spChg chg="mod">
          <ac:chgData name="André Baltieri" userId="d56cfdb1-1911-441a-9a39-6bdee9a14174" providerId="ADAL" clId="{AE52DCBF-1AC8-F844-9E51-B395CB5CF1D9}" dt="2021-05-25T14:04:00.957" v="2116" actId="20577"/>
          <ac:spMkLst>
            <pc:docMk/>
            <pc:sldMk cId="2792112751" sldId="503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5T14:06:04.815" v="2397" actId="20577"/>
        <pc:sldMkLst>
          <pc:docMk/>
          <pc:sldMk cId="3988353770" sldId="504"/>
        </pc:sldMkLst>
        <pc:spChg chg="mod">
          <ac:chgData name="André Baltieri" userId="d56cfdb1-1911-441a-9a39-6bdee9a14174" providerId="ADAL" clId="{AE52DCBF-1AC8-F844-9E51-B395CB5CF1D9}" dt="2021-05-25T14:06:04.815" v="2397" actId="20577"/>
          <ac:spMkLst>
            <pc:docMk/>
            <pc:sldMk cId="3988353770" sldId="504"/>
            <ac:spMk id="8" creationId="{29557DB5-A419-464F-8DE1-FE557705DF73}"/>
          </ac:spMkLst>
        </pc:spChg>
      </pc:sldChg>
      <pc:sldChg chg="modSp add mod">
        <pc:chgData name="André Baltieri" userId="d56cfdb1-1911-441a-9a39-6bdee9a14174" providerId="ADAL" clId="{AE52DCBF-1AC8-F844-9E51-B395CB5CF1D9}" dt="2021-05-26T12:25:52.389" v="3065" actId="20577"/>
        <pc:sldMkLst>
          <pc:docMk/>
          <pc:sldMk cId="167325257" sldId="505"/>
        </pc:sldMkLst>
        <pc:spChg chg="mod">
          <ac:chgData name="André Baltieri" userId="d56cfdb1-1911-441a-9a39-6bdee9a14174" providerId="ADAL" clId="{AE52DCBF-1AC8-F844-9E51-B395CB5CF1D9}" dt="2021-05-26T12:25:52.389" v="3065" actId="20577"/>
          <ac:spMkLst>
            <pc:docMk/>
            <pc:sldMk cId="167325257" sldId="505"/>
            <ac:spMk id="8" creationId="{29557DB5-A419-464F-8DE1-FE557705DF73}"/>
          </ac:spMkLst>
        </pc:spChg>
      </pc:sldChg>
      <pc:sldChg chg="delSp modSp add mod">
        <pc:chgData name="André Baltieri" userId="d56cfdb1-1911-441a-9a39-6bdee9a14174" providerId="ADAL" clId="{AE52DCBF-1AC8-F844-9E51-B395CB5CF1D9}" dt="2021-05-26T12:04:40.463" v="2927" actId="20577"/>
        <pc:sldMkLst>
          <pc:docMk/>
          <pc:sldMk cId="2332238549" sldId="506"/>
        </pc:sldMkLst>
        <pc:spChg chg="mod">
          <ac:chgData name="André Baltieri" userId="d56cfdb1-1911-441a-9a39-6bdee9a14174" providerId="ADAL" clId="{AE52DCBF-1AC8-F844-9E51-B395CB5CF1D9}" dt="2021-05-26T12:04:40.463" v="2927" actId="20577"/>
          <ac:spMkLst>
            <pc:docMk/>
            <pc:sldMk cId="2332238549" sldId="506"/>
            <ac:spMk id="8" creationId="{29557DB5-A419-464F-8DE1-FE557705DF73}"/>
          </ac:spMkLst>
        </pc:spChg>
        <pc:spChg chg="mod">
          <ac:chgData name="André Baltieri" userId="d56cfdb1-1911-441a-9a39-6bdee9a14174" providerId="ADAL" clId="{AE52DCBF-1AC8-F844-9E51-B395CB5CF1D9}" dt="2021-05-26T11:58:51.277" v="2739" actId="20577"/>
          <ac:spMkLst>
            <pc:docMk/>
            <pc:sldMk cId="2332238549" sldId="506"/>
            <ac:spMk id="13" creationId="{94E1A0D2-D048-46FE-90D3-722FBF740CC7}"/>
          </ac:spMkLst>
        </pc:spChg>
        <pc:picChg chg="del">
          <ac:chgData name="André Baltieri" userId="d56cfdb1-1911-441a-9a39-6bdee9a14174" providerId="ADAL" clId="{AE52DCBF-1AC8-F844-9E51-B395CB5CF1D9}" dt="2021-05-26T11:58:53.305" v="2740" actId="478"/>
          <ac:picMkLst>
            <pc:docMk/>
            <pc:sldMk cId="2332238549" sldId="506"/>
            <ac:picMk id="4" creationId="{9474C77A-4A8E-4FE4-8997-D46E24E68375}"/>
          </ac:picMkLst>
        </pc:picChg>
      </pc:sldChg>
      <pc:sldChg chg="modSp add mod">
        <pc:chgData name="André Baltieri" userId="d56cfdb1-1911-441a-9a39-6bdee9a14174" providerId="ADAL" clId="{AE52DCBF-1AC8-F844-9E51-B395CB5CF1D9}" dt="2021-05-26T12:34:40.566" v="3105" actId="20577"/>
        <pc:sldMkLst>
          <pc:docMk/>
          <pc:sldMk cId="16657419" sldId="507"/>
        </pc:sldMkLst>
        <pc:spChg chg="mod">
          <ac:chgData name="André Baltieri" userId="d56cfdb1-1911-441a-9a39-6bdee9a14174" providerId="ADAL" clId="{AE52DCBF-1AC8-F844-9E51-B395CB5CF1D9}" dt="2021-05-26T12:34:40.566" v="3105" actId="20577"/>
          <ac:spMkLst>
            <pc:docMk/>
            <pc:sldMk cId="16657419" sldId="507"/>
            <ac:spMk id="8" creationId="{29557DB5-A419-464F-8DE1-FE557705DF73}"/>
          </ac:spMkLst>
        </pc:spChg>
      </pc:sldChg>
    </pc:docChg>
  </pc:docChgLst>
  <pc:docChgLst>
    <pc:chgData name="André Baltieri" userId="d56cfdb1-1911-441a-9a39-6bdee9a14174" providerId="ADAL" clId="{B192C217-4B60-B04F-B9C6-E883AA91139E}"/>
    <pc:docChg chg="undo custSel addSld delSld modSld sldOrd">
      <pc:chgData name="André Baltieri" userId="d56cfdb1-1911-441a-9a39-6bdee9a14174" providerId="ADAL" clId="{B192C217-4B60-B04F-B9C6-E883AA91139E}" dt="2019-07-08T17:29:32.217" v="2692" actId="15"/>
      <pc:docMkLst>
        <pc:docMk/>
      </pc:docMkLst>
      <pc:sldChg chg="modSp">
        <pc:chgData name="André Baltieri" userId="d56cfdb1-1911-441a-9a39-6bdee9a14174" providerId="ADAL" clId="{B192C217-4B60-B04F-B9C6-E883AA91139E}" dt="2019-07-08T17:05:08.867" v="238" actId="20577"/>
        <pc:sldMkLst>
          <pc:docMk/>
          <pc:sldMk cId="1083073872" sldId="258"/>
        </pc:sldMkLst>
        <pc:spChg chg="mod">
          <ac:chgData name="André Baltieri" userId="d56cfdb1-1911-441a-9a39-6bdee9a14174" providerId="ADAL" clId="{B192C217-4B60-B04F-B9C6-E883AA91139E}" dt="2019-07-08T17:05:08.867" v="238" actId="20577"/>
          <ac:spMkLst>
            <pc:docMk/>
            <pc:sldMk cId="1083073872" sldId="258"/>
            <ac:spMk id="11" creationId="{3D8B5512-57D4-41BB-A5DB-F6C94703B718}"/>
          </ac:spMkLst>
        </pc:spChg>
        <pc:spChg chg="mod">
          <ac:chgData name="André Baltieri" userId="d56cfdb1-1911-441a-9a39-6bdee9a14174" providerId="ADAL" clId="{B192C217-4B60-B04F-B9C6-E883AA91139E}" dt="2019-07-08T17:04:21.563" v="136" actId="20577"/>
          <ac:spMkLst>
            <pc:docMk/>
            <pc:sldMk cId="1083073872" sldId="258"/>
            <ac:spMk id="12" creationId="{18C27D6E-1938-4AB8-B19A-11C918369D93}"/>
          </ac:spMkLst>
        </pc:spChg>
      </pc:sldChg>
      <pc:sldChg chg="modSp add">
        <pc:chgData name="André Baltieri" userId="d56cfdb1-1911-441a-9a39-6bdee9a14174" providerId="ADAL" clId="{B192C217-4B60-B04F-B9C6-E883AA91139E}" dt="2019-07-08T17:14:21.249" v="1177" actId="20577"/>
        <pc:sldMkLst>
          <pc:docMk/>
          <pc:sldMk cId="4075366714" sldId="291"/>
        </pc:sldMkLst>
        <pc:spChg chg="mod">
          <ac:chgData name="André Baltieri" userId="d56cfdb1-1911-441a-9a39-6bdee9a14174" providerId="ADAL" clId="{B192C217-4B60-B04F-B9C6-E883AA91139E}" dt="2019-07-08T17:14:21.249" v="1177" actId="20577"/>
          <ac:spMkLst>
            <pc:docMk/>
            <pc:sldMk cId="4075366714" sldId="291"/>
            <ac:spMk id="6" creationId="{EC993F68-2ABC-472C-9DAA-F49885B6553A}"/>
          </ac:spMkLst>
        </pc:spChg>
      </pc:sldChg>
      <pc:sldChg chg="modSp">
        <pc:chgData name="André Baltieri" userId="d56cfdb1-1911-441a-9a39-6bdee9a14174" providerId="ADAL" clId="{B192C217-4B60-B04F-B9C6-E883AA91139E}" dt="2019-07-08T17:03:04.347" v="54" actId="20577"/>
        <pc:sldMkLst>
          <pc:docMk/>
          <pc:sldMk cId="3061177710" sldId="328"/>
        </pc:sldMkLst>
        <pc:spChg chg="mod">
          <ac:chgData name="André Baltieri" userId="d56cfdb1-1911-441a-9a39-6bdee9a14174" providerId="ADAL" clId="{B192C217-4B60-B04F-B9C6-E883AA91139E}" dt="2019-07-08T17:03:04.347" v="54" actId="20577"/>
          <ac:spMkLst>
            <pc:docMk/>
            <pc:sldMk cId="3061177710" sldId="328"/>
            <ac:spMk id="6" creationId="{AD1A4932-B317-47BD-B405-DBB6794776A1}"/>
          </ac:spMkLst>
        </pc:spChg>
      </pc:sldChg>
      <pc:sldChg chg="modSp ord">
        <pc:chgData name="André Baltieri" userId="d56cfdb1-1911-441a-9a39-6bdee9a14174" providerId="ADAL" clId="{B192C217-4B60-B04F-B9C6-E883AA91139E}" dt="2019-07-08T17:14:29.290" v="1180"/>
        <pc:sldMkLst>
          <pc:docMk/>
          <pc:sldMk cId="979345664" sldId="347"/>
        </pc:sldMkLst>
        <pc:spChg chg="mod">
          <ac:chgData name="André Baltieri" userId="d56cfdb1-1911-441a-9a39-6bdee9a14174" providerId="ADAL" clId="{B192C217-4B60-B04F-B9C6-E883AA91139E}" dt="2019-07-08T17:12:19.916" v="1154" actId="20577"/>
          <ac:spMkLst>
            <pc:docMk/>
            <pc:sldMk cId="979345664" sldId="347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1:34.446" v="923" actId="20577"/>
          <ac:spMkLst>
            <pc:docMk/>
            <pc:sldMk cId="979345664" sldId="347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08:05.800" v="706" actId="20577"/>
        <pc:sldMkLst>
          <pc:docMk/>
          <pc:sldMk cId="1812213139" sldId="348"/>
        </pc:sldMkLst>
        <pc:spChg chg="mod">
          <ac:chgData name="André Baltieri" userId="d56cfdb1-1911-441a-9a39-6bdee9a14174" providerId="ADAL" clId="{B192C217-4B60-B04F-B9C6-E883AA91139E}" dt="2019-07-08T17:08:05.800" v="706" actId="20577"/>
          <ac:spMkLst>
            <pc:docMk/>
            <pc:sldMk cId="1812213139" sldId="34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5:53.120" v="336" actId="20577"/>
          <ac:spMkLst>
            <pc:docMk/>
            <pc:sldMk cId="1812213139" sldId="348"/>
            <ac:spMk id="13" creationId="{94E1A0D2-D048-46FE-90D3-722FBF740CC7}"/>
          </ac:spMkLst>
        </pc:spChg>
        <pc:picChg chg="mod">
          <ac:chgData name="André Baltieri" userId="d56cfdb1-1911-441a-9a39-6bdee9a14174" providerId="ADAL" clId="{B192C217-4B60-B04F-B9C6-E883AA91139E}" dt="2019-07-08T17:05:49.421" v="328" actId="1076"/>
          <ac:picMkLst>
            <pc:docMk/>
            <pc:sldMk cId="1812213139" sldId="348"/>
            <ac:picMk id="7" creationId="{50120097-0366-4B2A-AEA0-C9E05EEED686}"/>
          </ac:picMkLst>
        </pc:picChg>
      </pc:sldChg>
      <pc:sldChg chg="modSp add ord">
        <pc:chgData name="André Baltieri" userId="d56cfdb1-1911-441a-9a39-6bdee9a14174" providerId="ADAL" clId="{B192C217-4B60-B04F-B9C6-E883AA91139E}" dt="2019-07-08T17:14:30.864" v="1181"/>
        <pc:sldMkLst>
          <pc:docMk/>
          <pc:sldMk cId="952436786" sldId="349"/>
        </pc:sldMkLst>
        <pc:spChg chg="mod">
          <ac:chgData name="André Baltieri" userId="d56cfdb1-1911-441a-9a39-6bdee9a14174" providerId="ADAL" clId="{B192C217-4B60-B04F-B9C6-E883AA91139E}" dt="2019-07-08T17:10:48.875" v="869" actId="20577"/>
          <ac:spMkLst>
            <pc:docMk/>
            <pc:sldMk cId="952436786" sldId="349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06:00.287" v="354" actId="20577"/>
          <ac:spMkLst>
            <pc:docMk/>
            <pc:sldMk cId="952436786" sldId="349"/>
            <ac:spMk id="13" creationId="{94E1A0D2-D048-46FE-90D3-722FBF740CC7}"/>
          </ac:spMkLst>
        </pc:spChg>
      </pc:sldChg>
      <pc:sldChg chg="add">
        <pc:chgData name="André Baltieri" userId="d56cfdb1-1911-441a-9a39-6bdee9a14174" providerId="ADAL" clId="{B192C217-4B60-B04F-B9C6-E883AA91139E}" dt="2019-07-08T17:11:26.921" v="897"/>
        <pc:sldMkLst>
          <pc:docMk/>
          <pc:sldMk cId="4143124310" sldId="350"/>
        </pc:sldMkLst>
      </pc:sldChg>
      <pc:sldChg chg="modSp add ord">
        <pc:chgData name="André Baltieri" userId="d56cfdb1-1911-441a-9a39-6bdee9a14174" providerId="ADAL" clId="{B192C217-4B60-B04F-B9C6-E883AA91139E}" dt="2019-07-08T17:15:05.478" v="1205" actId="20577"/>
        <pc:sldMkLst>
          <pc:docMk/>
          <pc:sldMk cId="2199176729" sldId="351"/>
        </pc:sldMkLst>
        <pc:spChg chg="mod">
          <ac:chgData name="André Baltieri" userId="d56cfdb1-1911-441a-9a39-6bdee9a14174" providerId="ADAL" clId="{B192C217-4B60-B04F-B9C6-E883AA91139E}" dt="2019-07-08T17:15:05.478" v="1205" actId="20577"/>
          <ac:spMkLst>
            <pc:docMk/>
            <pc:sldMk cId="2199176729" sldId="351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0:34.783" v="1609" actId="20577"/>
        <pc:sldMkLst>
          <pc:docMk/>
          <pc:sldMk cId="1784124845" sldId="352"/>
        </pc:sldMkLst>
        <pc:spChg chg="mod">
          <ac:chgData name="André Baltieri" userId="d56cfdb1-1911-441a-9a39-6bdee9a14174" providerId="ADAL" clId="{B192C217-4B60-B04F-B9C6-E883AA91139E}" dt="2019-07-08T17:20:34.783" v="1609" actId="20577"/>
          <ac:spMkLst>
            <pc:docMk/>
            <pc:sldMk cId="1784124845" sldId="352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4:53.622" v="1194" actId="20577"/>
          <ac:spMkLst>
            <pc:docMk/>
            <pc:sldMk cId="1784124845" sldId="352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16:54.001" v="1394" actId="20577"/>
        <pc:sldMkLst>
          <pc:docMk/>
          <pc:sldMk cId="3831442637" sldId="353"/>
        </pc:sldMkLst>
        <pc:spChg chg="mod">
          <ac:chgData name="André Baltieri" userId="d56cfdb1-1911-441a-9a39-6bdee9a14174" providerId="ADAL" clId="{B192C217-4B60-B04F-B9C6-E883AA91139E}" dt="2019-07-08T17:16:54.001" v="1394" actId="20577"/>
          <ac:spMkLst>
            <pc:docMk/>
            <pc:sldMk cId="3831442637" sldId="353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15:55.347" v="1236" actId="20577"/>
          <ac:spMkLst>
            <pc:docMk/>
            <pc:sldMk cId="3831442637" sldId="353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3:03.408" v="1861" actId="20577"/>
        <pc:sldMkLst>
          <pc:docMk/>
          <pc:sldMk cId="3469361019" sldId="354"/>
        </pc:sldMkLst>
        <pc:spChg chg="mod">
          <ac:chgData name="André Baltieri" userId="d56cfdb1-1911-441a-9a39-6bdee9a14174" providerId="ADAL" clId="{B192C217-4B60-B04F-B9C6-E883AA91139E}" dt="2019-07-08T17:23:03.408" v="1861" actId="20577"/>
          <ac:spMkLst>
            <pc:docMk/>
            <pc:sldMk cId="3469361019" sldId="354"/>
            <ac:spMk id="11" creationId="{9BD1D92D-1C8D-47E8-B365-6D2F5C529555}"/>
          </ac:spMkLst>
        </pc:spChg>
      </pc:sldChg>
      <pc:sldChg chg="modSp add">
        <pc:chgData name="André Baltieri" userId="d56cfdb1-1911-441a-9a39-6bdee9a14174" providerId="ADAL" clId="{B192C217-4B60-B04F-B9C6-E883AA91139E}" dt="2019-07-08T17:25:47.139" v="2151" actId="20577"/>
        <pc:sldMkLst>
          <pc:docMk/>
          <pc:sldMk cId="1879184766" sldId="355"/>
        </pc:sldMkLst>
        <pc:spChg chg="mod">
          <ac:chgData name="André Baltieri" userId="d56cfdb1-1911-441a-9a39-6bdee9a14174" providerId="ADAL" clId="{B192C217-4B60-B04F-B9C6-E883AA91139E}" dt="2019-07-08T17:25:47.139" v="2151" actId="20577"/>
          <ac:spMkLst>
            <pc:docMk/>
            <pc:sldMk cId="1879184766" sldId="355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3:28.358" v="1879" actId="20577"/>
          <ac:spMkLst>
            <pc:docMk/>
            <pc:sldMk cId="1879184766" sldId="355"/>
            <ac:spMk id="13" creationId="{94E1A0D2-D048-46FE-90D3-722FBF740CC7}"/>
          </ac:spMkLst>
        </pc:spChg>
      </pc:sldChg>
      <pc:sldChg chg="modSp add ord">
        <pc:chgData name="André Baltieri" userId="d56cfdb1-1911-441a-9a39-6bdee9a14174" providerId="ADAL" clId="{B192C217-4B60-B04F-B9C6-E883AA91139E}" dt="2019-07-08T17:23:22.271" v="1872" actId="20577"/>
        <pc:sldMkLst>
          <pc:docMk/>
          <pc:sldMk cId="2549770369" sldId="356"/>
        </pc:sldMkLst>
        <pc:spChg chg="mod">
          <ac:chgData name="André Baltieri" userId="d56cfdb1-1911-441a-9a39-6bdee9a14174" providerId="ADAL" clId="{B192C217-4B60-B04F-B9C6-E883AA91139E}" dt="2019-07-08T17:23:22.271" v="1872" actId="20577"/>
          <ac:spMkLst>
            <pc:docMk/>
            <pc:sldMk cId="2549770369" sldId="356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6:14.114" v="2171" actId="20577"/>
        <pc:sldMkLst>
          <pc:docMk/>
          <pc:sldMk cId="3162820047" sldId="357"/>
        </pc:sldMkLst>
        <pc:spChg chg="mod">
          <ac:chgData name="André Baltieri" userId="d56cfdb1-1911-441a-9a39-6bdee9a14174" providerId="ADAL" clId="{B192C217-4B60-B04F-B9C6-E883AA91139E}" dt="2019-07-08T17:26:14.114" v="2171" actId="20577"/>
          <ac:spMkLst>
            <pc:docMk/>
            <pc:sldMk cId="3162820047" sldId="357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22.211" v="2521" actId="20577"/>
        <pc:sldMkLst>
          <pc:docMk/>
          <pc:sldMk cId="2433939122" sldId="358"/>
        </pc:sldMkLst>
        <pc:spChg chg="mod">
          <ac:chgData name="André Baltieri" userId="d56cfdb1-1911-441a-9a39-6bdee9a14174" providerId="ADAL" clId="{B192C217-4B60-B04F-B9C6-E883AA91139E}" dt="2019-07-08T17:28:22.211" v="2521" actId="20577"/>
          <ac:spMkLst>
            <pc:docMk/>
            <pc:sldMk cId="2433939122" sldId="358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6:24.025" v="2194" actId="20577"/>
          <ac:spMkLst>
            <pc:docMk/>
            <pc:sldMk cId="2433939122" sldId="358"/>
            <ac:spMk id="13" creationId="{94E1A0D2-D048-46FE-90D3-722FBF740CC7}"/>
          </ac:spMkLst>
        </pc:spChg>
      </pc:sldChg>
      <pc:sldChg chg="modSp add">
        <pc:chgData name="André Baltieri" userId="d56cfdb1-1911-441a-9a39-6bdee9a14174" providerId="ADAL" clId="{B192C217-4B60-B04F-B9C6-E883AA91139E}" dt="2019-07-08T17:28:02.233" v="2477" actId="20577"/>
        <pc:sldMkLst>
          <pc:docMk/>
          <pc:sldMk cId="1753756065" sldId="359"/>
        </pc:sldMkLst>
        <pc:spChg chg="mod">
          <ac:chgData name="André Baltieri" userId="d56cfdb1-1911-441a-9a39-6bdee9a14174" providerId="ADAL" clId="{B192C217-4B60-B04F-B9C6-E883AA91139E}" dt="2019-07-08T17:28:02.233" v="2477" actId="20577"/>
          <ac:spMkLst>
            <pc:docMk/>
            <pc:sldMk cId="1753756065" sldId="359"/>
            <ac:spMk id="11" creationId="{9BD1D92D-1C8D-47E8-B365-6D2F5C529555}"/>
          </ac:spMkLst>
        </pc:spChg>
      </pc:sldChg>
      <pc:sldChg chg="modSp add ord">
        <pc:chgData name="André Baltieri" userId="d56cfdb1-1911-441a-9a39-6bdee9a14174" providerId="ADAL" clId="{B192C217-4B60-B04F-B9C6-E883AA91139E}" dt="2019-07-08T17:28:38.116" v="2538" actId="20577"/>
        <pc:sldMkLst>
          <pc:docMk/>
          <pc:sldMk cId="1305103301" sldId="360"/>
        </pc:sldMkLst>
        <pc:spChg chg="mod">
          <ac:chgData name="André Baltieri" userId="d56cfdb1-1911-441a-9a39-6bdee9a14174" providerId="ADAL" clId="{B192C217-4B60-B04F-B9C6-E883AA91139E}" dt="2019-07-08T17:28:38.116" v="2538" actId="20577"/>
          <ac:spMkLst>
            <pc:docMk/>
            <pc:sldMk cId="1305103301" sldId="360"/>
            <ac:spMk id="6" creationId="{EC993F68-2ABC-472C-9DAA-F49885B6553A}"/>
          </ac:spMkLst>
        </pc:spChg>
      </pc:sldChg>
      <pc:sldChg chg="modSp add ord">
        <pc:chgData name="André Baltieri" userId="d56cfdb1-1911-441a-9a39-6bdee9a14174" providerId="ADAL" clId="{B192C217-4B60-B04F-B9C6-E883AA91139E}" dt="2019-07-08T17:29:32.217" v="2692" actId="15"/>
        <pc:sldMkLst>
          <pc:docMk/>
          <pc:sldMk cId="2199485254" sldId="361"/>
        </pc:sldMkLst>
        <pc:spChg chg="mod">
          <ac:chgData name="André Baltieri" userId="d56cfdb1-1911-441a-9a39-6bdee9a14174" providerId="ADAL" clId="{B192C217-4B60-B04F-B9C6-E883AA91139E}" dt="2019-07-08T17:29:32.217" v="2692" actId="15"/>
          <ac:spMkLst>
            <pc:docMk/>
            <pc:sldMk cId="2199485254" sldId="361"/>
            <ac:spMk id="11" creationId="{9BD1D92D-1C8D-47E8-B365-6D2F5C529555}"/>
          </ac:spMkLst>
        </pc:spChg>
        <pc:spChg chg="mod">
          <ac:chgData name="André Baltieri" userId="d56cfdb1-1911-441a-9a39-6bdee9a14174" providerId="ADAL" clId="{B192C217-4B60-B04F-B9C6-E883AA91139E}" dt="2019-07-08T17:28:49.287" v="2560" actId="20577"/>
          <ac:spMkLst>
            <pc:docMk/>
            <pc:sldMk cId="2199485254" sldId="361"/>
            <ac:spMk id="13" creationId="{94E1A0D2-D048-46FE-90D3-722FBF740C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2590A-2ECD-4930-A16F-BAB4FCA317C7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F4EA-A19C-4108-A664-D5EED1568F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75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Abertura // </a:t>
            </a:r>
            <a:r>
              <a:rPr lang="pt-BR" dirty="0" err="1"/>
              <a:t>instrudução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Tela de apresentação do 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1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Conheça o instrutor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8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23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3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F4EA-A19C-4108-A664-D5EED1568F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9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60AE6-4B37-4915-BFF6-DB59A038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0E346-BC08-437A-8B67-73F8B39C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6B0C0-DACA-4C76-ABFD-56FF187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ECCC9D-076D-459C-84DF-4CBC8E6A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B679D-0C56-4198-AD35-1C5D73D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3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7CC-FA35-4227-A844-7B2F7F33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82E8E-A7CB-4F2F-B701-EAE3DC60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6D163B-57A4-4AB9-A11E-D27B7F09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BDC49-FC14-4FD5-943C-9DC8BBE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0C510-3ADD-486E-BFA2-2D9D18B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8EBF5-B837-4E6B-8B5B-94D76717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5FE87-3022-4B49-B2D0-2002F5E7E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81026-EF71-473A-BA41-009DC8C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AB4A3C-54F9-48E8-88D8-E256E7B9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C0141-B0AE-49B9-9E59-87CA2453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EF9EA-A024-44B3-9D3F-00B68E51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0329D-B27C-4687-B37F-39DEB71F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4A8F-44BC-4D6A-AFFE-2D3B245F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CE4D8-21AB-49C5-95DB-2BE3A1D0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7CD9A-466E-41E3-92B0-7446050D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10FDB-A3BE-4689-853B-BCA3A322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0C1F6E-CE9C-48C6-8D15-0333A751D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95F86-8FE9-4C13-8026-B6447F8F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4F08D-9CDD-4AEB-9CB5-044D8219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6FAC55-4A18-4CE9-80C2-47C7705E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273D-65D7-4C7D-8562-B6C884FF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D0393-3F0A-4310-A5A8-D02484E19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F7132-A6EC-4C2B-A5EA-5A614181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6C4F1-4F36-4C80-8DFB-9FF3C65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03FB-C0B4-4862-A681-3019CDD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37CD4E-F8E8-4640-B20A-AB033F4E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2F5F-304E-4DEA-8F64-314621D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3F581-FE68-4CE8-8979-4ADA69B7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B29305-B545-4CCF-BF05-7B3BAE94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907251-2B33-4C1F-8E08-2CF837BD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CB361-44B6-48EC-9F4E-F8870D03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8E104-87B2-4C13-87F2-D4029B9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9A4DF9-492B-43F7-9216-EF2917D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5D800-7482-43AD-BF6E-7754118A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E1242-C3B4-42F2-A7B1-780E9CB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50D966-03A2-4ADB-A704-901FE68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2BEA4A-05E2-415D-896A-C0F2118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E512D-7D13-4996-94A4-D6B9003A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5278D2-0770-4234-B7B8-4475F804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E79A97-960B-4B27-A82D-EA20BA7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B49796-B9CB-4D97-8369-6FC39443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A5EA-529C-4503-AD3A-A2574B5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9A439-0737-4E2C-8A40-47FC181E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014DC-2072-4EC1-8F72-C849D5CA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F37A8-857F-49C7-89B9-B4608CF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3CF5C8-C139-4A2E-95E4-C2F7E50B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6E4F5-4BAE-4635-81BE-33123984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075BD-38B3-469E-B189-1E43D429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1684E-B628-4276-B109-A148E12E5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0B44A3-05F9-48BB-8877-B3494669A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24AF7-0D2E-4818-BA2D-9180C4CA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FC3BA-D2E6-42F5-B323-5C4E78B1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4A249-B3CB-4F79-AC35-E7D35BF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D691E7-237F-4389-BFBB-0D1A38F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12D58-EF6D-4266-8F6C-E70265C7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B8FB-8490-4D2F-8EDB-254509F8E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D75C1-F3B0-4D81-A190-EFDBB1D1AFEE}" type="datetimeFigureOut">
              <a:rPr lang="pt-BR" smtClean="0"/>
              <a:t>17/08/2021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F07DF-83FD-493B-BAA1-10DAB37F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C57F5-600C-49FA-B569-72B0FB90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AF70D-9E8B-4ED6-9311-5F4D3EA89B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95D4A7E4-6875-4FE1-99D8-9D88CCEEB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3609620"/>
            <a:ext cx="12192000" cy="1407724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4A31A07-5233-496F-9C34-B17F6F444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37159A5-BBA5-4E13-8837-BD4B1BBA2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" y="-3609622"/>
            <a:ext cx="12192002" cy="1407724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477142E-ED90-41DF-A008-CEEBBF481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13360" y="-3785586"/>
            <a:ext cx="12496800" cy="1442917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42FA228-0CAC-4FA9-A3B9-645279C81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2462" y="2900362"/>
            <a:ext cx="914400" cy="105727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0C5D50A-5C13-41C8-9772-412116B72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4512" y="3160712"/>
            <a:ext cx="2095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Nunito" pitchFamily="2" charset="77"/>
              </a:rPr>
              <a:t>Event-Driven</a:t>
            </a:r>
            <a:r>
              <a:rPr lang="pt-BR" b="1" dirty="0">
                <a:latin typeface="Nunito" pitchFamily="2" charset="77"/>
              </a:rPr>
              <a:t> </a:t>
            </a:r>
            <a:r>
              <a:rPr lang="pt-BR" b="1" dirty="0" err="1">
                <a:latin typeface="Nunito" pitchFamily="2" charset="77"/>
              </a:rPr>
              <a:t>Architecture</a:t>
            </a:r>
            <a:endParaRPr lang="pt-BR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Arquitetura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orientada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Padrão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arquitetura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Promove</a:t>
            </a:r>
            <a:r>
              <a:rPr lang="en-US" dirty="0">
                <a:latin typeface="Nunito" pitchFamily="2" charset="77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Detecção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Consumo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Tudo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gira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torno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de dados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– Implementações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6C86333-15BC-4571-B12E-0DDAC412C2BC}"/>
              </a:ext>
            </a:extLst>
          </p:cNvPr>
          <p:cNvSpPr/>
          <p:nvPr/>
        </p:nvSpPr>
        <p:spPr>
          <a:xfrm>
            <a:off x="4209535" y="3237470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CF33BA-15CE-45F7-BB22-D14F350170C1}"/>
              </a:ext>
            </a:extLst>
          </p:cNvPr>
          <p:cNvSpPr/>
          <p:nvPr/>
        </p:nvSpPr>
        <p:spPr>
          <a:xfrm>
            <a:off x="4285735" y="1934096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</a:t>
            </a:r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A9A48BF-B786-4A15-958B-4EB1E40E6283}"/>
              </a:ext>
            </a:extLst>
          </p:cNvPr>
          <p:cNvSpPr/>
          <p:nvPr/>
        </p:nvSpPr>
        <p:spPr>
          <a:xfrm>
            <a:off x="5708379" y="3295547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Serverless</a:t>
            </a:r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ABD1121-C9FF-4183-B283-1CA4E3C095C9}"/>
              </a:ext>
            </a:extLst>
          </p:cNvPr>
          <p:cNvSpPr/>
          <p:nvPr/>
        </p:nvSpPr>
        <p:spPr>
          <a:xfrm>
            <a:off x="5767781" y="4894100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FaaS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4AE6D33-4A10-485C-9CB7-EC79476F2610}"/>
              </a:ext>
            </a:extLst>
          </p:cNvPr>
          <p:cNvSpPr/>
          <p:nvPr/>
        </p:nvSpPr>
        <p:spPr>
          <a:xfrm>
            <a:off x="3819533" y="5576456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</a:t>
            </a:r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48566CF-6A6D-4035-8304-D6EEB37F0ADC}"/>
              </a:ext>
            </a:extLst>
          </p:cNvPr>
          <p:cNvSpPr/>
          <p:nvPr/>
        </p:nvSpPr>
        <p:spPr>
          <a:xfrm>
            <a:off x="2133600" y="4593419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Sourcing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DD2845-9FD9-406F-8DFF-CABFA672A34F}"/>
              </a:ext>
            </a:extLst>
          </p:cNvPr>
          <p:cNvSpPr/>
          <p:nvPr/>
        </p:nvSpPr>
        <p:spPr>
          <a:xfrm>
            <a:off x="2303770" y="3003425"/>
            <a:ext cx="2075935" cy="1540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36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EDA e </a:t>
            </a:r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Cada</a:t>
            </a:r>
            <a:r>
              <a:rPr lang="en-US" dirty="0">
                <a:latin typeface="Nunito" pitchFamily="2" charset="77"/>
              </a:rPr>
              <a:t> MS </a:t>
            </a:r>
            <a:r>
              <a:rPr lang="en-US" dirty="0" err="1">
                <a:latin typeface="Nunito" pitchFamily="2" charset="77"/>
              </a:rPr>
              <a:t>responde</a:t>
            </a:r>
            <a:r>
              <a:rPr lang="en-US" dirty="0">
                <a:latin typeface="Nunito" pitchFamily="2" charset="77"/>
              </a:rPr>
              <a:t> por um pipe de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Desacoplados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Utilizando</a:t>
            </a:r>
            <a:r>
              <a:rPr lang="en-US" dirty="0">
                <a:latin typeface="Nunito" pitchFamily="2" charset="77"/>
              </a:rPr>
              <a:t> Brokers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Messages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Events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,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Commands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Message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Unidade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básica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comunicação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Pode</a:t>
            </a:r>
            <a:r>
              <a:rPr lang="en-US" dirty="0">
                <a:latin typeface="Nunito" pitchFamily="2" charset="77"/>
              </a:rPr>
              <a:t> ser </a:t>
            </a:r>
            <a:r>
              <a:rPr lang="en-US" dirty="0" err="1">
                <a:latin typeface="Nunito" pitchFamily="2" charset="77"/>
              </a:rPr>
              <a:t>literalmente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qualquer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coisa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String, int, </a:t>
            </a:r>
            <a:r>
              <a:rPr lang="en-US" dirty="0" err="1">
                <a:latin typeface="Nunito" pitchFamily="2" charset="77"/>
              </a:rPr>
              <a:t>objeto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Evento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Uma </a:t>
            </a:r>
            <a:r>
              <a:rPr lang="en-US" dirty="0" err="1">
                <a:latin typeface="Nunito" pitchFamily="2" charset="77"/>
              </a:rPr>
              <a:t>mensagem</a:t>
            </a:r>
            <a:r>
              <a:rPr lang="en-US" dirty="0">
                <a:latin typeface="Nunito" pitchFamily="2" charset="77"/>
              </a:rPr>
              <a:t> que </a:t>
            </a:r>
            <a:r>
              <a:rPr lang="en-US" dirty="0" err="1">
                <a:latin typeface="Nunito" pitchFamily="2" charset="77"/>
              </a:rPr>
              <a:t>informa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diversos</a:t>
            </a:r>
            <a:r>
              <a:rPr lang="en-US" dirty="0">
                <a:latin typeface="Nunito" pitchFamily="2" charset="77"/>
              </a:rPr>
              <a:t> “listeners” que algo </a:t>
            </a:r>
            <a:r>
              <a:rPr lang="en-US" dirty="0" err="1">
                <a:latin typeface="Nunito" pitchFamily="2" charset="77"/>
              </a:rPr>
              <a:t>aconteceu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publica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“Producer”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ouve</a:t>
            </a:r>
            <a:r>
              <a:rPr lang="en-US" dirty="0">
                <a:latin typeface="Nunito" pitchFamily="2" charset="77"/>
              </a:rPr>
              <a:t> o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é </a:t>
            </a:r>
            <a:r>
              <a:rPr lang="en-US" dirty="0" err="1">
                <a:latin typeface="Nunito" pitchFamily="2" charset="77"/>
              </a:rPr>
              <a:t>chamado</a:t>
            </a:r>
            <a:r>
              <a:rPr lang="en-US" dirty="0">
                <a:latin typeface="Nunito" pitchFamily="2" charset="77"/>
              </a:rPr>
              <a:t> de “Consumer”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Reagem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Criamos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evento</a:t>
            </a:r>
            <a:r>
              <a:rPr lang="en-US" dirty="0">
                <a:latin typeface="Nunito" pitchFamily="2" charset="77"/>
              </a:rPr>
              <a:t> sempre no </a:t>
            </a:r>
            <a:r>
              <a:rPr lang="en-US" dirty="0" err="1">
                <a:latin typeface="Nunito" pitchFamily="2" charset="77"/>
              </a:rPr>
              <a:t>passado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Order_created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Account_Updated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aconteceu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já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foi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disparado</a:t>
            </a: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0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Command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Comando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Representa</a:t>
            </a:r>
            <a:r>
              <a:rPr lang="en-US" dirty="0">
                <a:latin typeface="Nunito" pitchFamily="2" charset="77"/>
              </a:rPr>
              <a:t> um </a:t>
            </a:r>
            <a:r>
              <a:rPr lang="en-US" dirty="0" err="1">
                <a:latin typeface="Nunito" pitchFamily="2" charset="77"/>
              </a:rPr>
              <a:t>ação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direcionada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Possui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uma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conexão</a:t>
            </a:r>
            <a:r>
              <a:rPr lang="en-US" dirty="0">
                <a:latin typeface="Nunito" pitchFamily="2" charset="77"/>
              </a:rPr>
              <a:t> 1x1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Entre producer e consumer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CriarConta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RealizarPedido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Prós e Contras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36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Prós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Desacoplamento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Utilizam</a:t>
            </a:r>
            <a:r>
              <a:rPr lang="en-US" dirty="0">
                <a:latin typeface="Nunito" pitchFamily="2" charset="77"/>
              </a:rPr>
              <a:t> um Broker para se </a:t>
            </a:r>
            <a:r>
              <a:rPr lang="en-US" dirty="0" err="1">
                <a:latin typeface="Nunito" pitchFamily="2" charset="77"/>
              </a:rPr>
              <a:t>comunicar</a:t>
            </a:r>
            <a:endParaRPr lang="en-US" dirty="0">
              <a:latin typeface="Nunito" pitchFamily="2" charset="77"/>
            </a:endParaRPr>
          </a:p>
          <a:p>
            <a:pPr marL="1200150" lvl="2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Broker é um middleware que </a:t>
            </a:r>
            <a:r>
              <a:rPr lang="en-US" dirty="0" err="1">
                <a:latin typeface="Nunito" pitchFamily="2" charset="77"/>
              </a:rPr>
              <a:t>abstrai</a:t>
            </a:r>
            <a:r>
              <a:rPr lang="en-US" dirty="0">
                <a:latin typeface="Nunito" pitchFamily="2" charset="77"/>
              </a:rPr>
              <a:t> a </a:t>
            </a:r>
            <a:r>
              <a:rPr lang="en-US" dirty="0" err="1">
                <a:latin typeface="Nunito" pitchFamily="2" charset="77"/>
              </a:rPr>
              <a:t>comunicação</a:t>
            </a:r>
            <a:r>
              <a:rPr lang="en-US" dirty="0">
                <a:latin typeface="Nunito" pitchFamily="2" charset="77"/>
              </a:rPr>
              <a:t> entre </a:t>
            </a:r>
            <a:r>
              <a:rPr lang="en-US" dirty="0" err="1">
                <a:latin typeface="Nunito" pitchFamily="2" charset="77"/>
              </a:rPr>
              <a:t>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serviços</a:t>
            </a:r>
            <a:r>
              <a:rPr lang="en-US" dirty="0">
                <a:latin typeface="Nunito" pitchFamily="2" charset="7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Encapsulamento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Podemos </a:t>
            </a:r>
            <a:r>
              <a:rPr lang="en-US" dirty="0" err="1">
                <a:latin typeface="Nunito" pitchFamily="2" charset="77"/>
              </a:rPr>
              <a:t>trabalhar</a:t>
            </a:r>
            <a:r>
              <a:rPr lang="en-US" dirty="0">
                <a:latin typeface="Nunito" pitchFamily="2" charset="77"/>
              </a:rPr>
              <a:t> de forma </a:t>
            </a:r>
            <a:r>
              <a:rPr lang="en-US" dirty="0" err="1">
                <a:latin typeface="Nunito" pitchFamily="2" charset="77"/>
              </a:rPr>
              <a:t>independente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atuando</a:t>
            </a:r>
            <a:r>
              <a:rPr lang="en-US" dirty="0">
                <a:latin typeface="Nunito" pitchFamily="2" charset="77"/>
              </a:rPr>
              <a:t> no context </a:t>
            </a:r>
            <a:r>
              <a:rPr lang="en-US" dirty="0" err="1">
                <a:latin typeface="Nunito" pitchFamily="2" charset="77"/>
              </a:rPr>
              <a:t>correto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Performance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Quase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em</a:t>
            </a:r>
            <a:r>
              <a:rPr lang="en-US" dirty="0">
                <a:latin typeface="Nunito" pitchFamily="2" charset="77"/>
              </a:rPr>
              <a:t> real-time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Escalável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Contras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Mensagem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Curva</a:t>
            </a:r>
            <a:r>
              <a:rPr lang="en-US" dirty="0">
                <a:latin typeface="Nunito" pitchFamily="2" charset="77"/>
              </a:rPr>
              <a:t> de </a:t>
            </a:r>
            <a:r>
              <a:rPr lang="en-US" dirty="0" err="1">
                <a:latin typeface="Nunito" pitchFamily="2" charset="77"/>
              </a:rPr>
              <a:t>aprendizado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Como definer o SOT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 </a:t>
            </a:r>
            <a:r>
              <a:rPr lang="en-US" dirty="0" err="1">
                <a:latin typeface="Nunito" pitchFamily="2" charset="77"/>
              </a:rPr>
              <a:t>quando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dá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errado</a:t>
            </a:r>
            <a:r>
              <a:rPr lang="en-US" dirty="0">
                <a:latin typeface="Nunito" pitchFamily="2" charset="77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SAGAS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Complexo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Fluxos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complexos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Recortes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nunca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ficam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corretos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Não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tem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transação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Versionamento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Mudanças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nos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objetos</a:t>
            </a:r>
            <a:r>
              <a:rPr lang="en-US" dirty="0">
                <a:latin typeface="Nunito" pitchFamily="2" charset="77"/>
              </a:rPr>
              <a:t> dos </a:t>
            </a:r>
            <a:r>
              <a:rPr lang="en-US" dirty="0" err="1">
                <a:latin typeface="Nunito" pitchFamily="2" charset="77"/>
              </a:rPr>
              <a:t>eventos</a:t>
            </a:r>
            <a:endParaRPr lang="en-US" dirty="0">
              <a:latin typeface="Nunito" pitchFamily="2" charset="77"/>
            </a:endParaRPr>
          </a:p>
          <a:p>
            <a:pPr marL="742950" lvl="1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84E28-27E5-4314-AD76-56F418F7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96F7567A-FDE9-4813-8166-14D83A14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821" y="5586161"/>
            <a:ext cx="2600014" cy="8843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1A4932-B317-47BD-B405-DBB6794776A1}"/>
              </a:ext>
            </a:extLst>
          </p:cNvPr>
          <p:cNvSpPr txBox="1"/>
          <p:nvPr/>
        </p:nvSpPr>
        <p:spPr>
          <a:xfrm>
            <a:off x="961900" y="2729011"/>
            <a:ext cx="1035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Arquitetura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Orientada</a:t>
            </a:r>
            <a:r>
              <a:rPr lang="en-US" sz="6000" dirty="0">
                <a:solidFill>
                  <a:schemeClr val="bg1"/>
                </a:solidFill>
                <a:latin typeface="Nunito" pitchFamily="2" charset="77"/>
              </a:rPr>
              <a:t> a </a:t>
            </a:r>
            <a:r>
              <a:rPr lang="en-US" sz="6000" dirty="0" err="1">
                <a:solidFill>
                  <a:schemeClr val="bg1"/>
                </a:solidFill>
                <a:latin typeface="Nunito" pitchFamily="2" charset="77"/>
              </a:rPr>
              <a:t>eventos</a:t>
            </a:r>
            <a:endParaRPr lang="pt-BR" sz="60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117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Event</a:t>
            </a:r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pt-BR" sz="7300" dirty="0" err="1">
                <a:solidFill>
                  <a:schemeClr val="bg1"/>
                </a:solidFill>
                <a:latin typeface="Nunito" pitchFamily="2" charset="77"/>
              </a:rPr>
              <a:t>Storming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3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1358357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Dúvidas?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0B2841D-7CA4-4E0E-8F46-4FA7587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2728" y="2538248"/>
            <a:ext cx="1285750" cy="164839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156BB03-8A3B-4693-854F-02F1C8040212}"/>
              </a:ext>
            </a:extLst>
          </p:cNvPr>
          <p:cNvSpPr txBox="1"/>
          <p:nvPr/>
        </p:nvSpPr>
        <p:spPr>
          <a:xfrm>
            <a:off x="3307223" y="3955813"/>
            <a:ext cx="505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https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://</a:t>
            </a: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balta.io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/ajuda</a:t>
            </a:r>
          </a:p>
        </p:txBody>
      </p:sp>
    </p:spTree>
    <p:extLst>
      <p:ext uri="{BB962C8B-B14F-4D97-AF65-F5344CB8AC3E}">
        <p14:creationId xmlns:p14="http://schemas.microsoft.com/office/powerpoint/2010/main" val="7977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0052 0.052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1875841"/>
            <a:ext cx="5853910" cy="3662317"/>
          </a:xfrm>
        </p:spPr>
        <p:txBody>
          <a:bodyPr>
            <a:normAutofit/>
          </a:bodyPr>
          <a:lstStyle/>
          <a:p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br>
              <a:rPr lang="pt-BR" sz="2400" dirty="0">
                <a:solidFill>
                  <a:schemeClr val="bg1"/>
                </a:solidFill>
                <a:latin typeface="Montserrat Light" panose="00000400000000000000" pitchFamily="2" charset="0"/>
              </a:rPr>
            </a:br>
            <a:r>
              <a:rPr lang="pt-BR" sz="6000" b="1" dirty="0">
                <a:solidFill>
                  <a:schemeClr val="bg1"/>
                </a:solidFill>
                <a:latin typeface="Nunito" pitchFamily="2" charset="77"/>
              </a:rPr>
              <a:t>André Baltieri</a:t>
            </a:r>
            <a:br>
              <a:rPr lang="pt-BR" sz="73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dirty="0">
                <a:solidFill>
                  <a:schemeClr val="bg1"/>
                </a:solidFill>
                <a:latin typeface="Nunito" pitchFamily="2" charset="77"/>
              </a:rPr>
              <a:t>9x Microsoft MVP</a:t>
            </a:r>
            <a:br>
              <a:rPr lang="pt-BR" sz="2400" dirty="0">
                <a:solidFill>
                  <a:schemeClr val="bg1"/>
                </a:solidFill>
                <a:latin typeface="Nuni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Nunito" pitchFamily="2" charset="77"/>
              </a:rPr>
              <a:t>balta.io</a:t>
            </a:r>
            <a:endParaRPr lang="pt-BR" sz="5400" b="1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5475B6F3-1B09-40B6-BF70-51E8D08D2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1276" y="436764"/>
            <a:ext cx="2287912" cy="778156"/>
          </a:xfrm>
          <a:prstGeom prst="rect">
            <a:avLst/>
          </a:prstGeom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8233FB1-C205-144D-B73D-CDD64985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86" y="2165701"/>
            <a:ext cx="3372457" cy="3372457"/>
          </a:xfrm>
          <a:prstGeom prst="ellipse">
            <a:avLst/>
          </a:prstGeom>
          <a:noFill/>
          <a:ln w="63500" cap="rnd">
            <a:solidFill>
              <a:srgbClr val="FFFFFF">
                <a:alpha val="23137"/>
              </a:srgb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4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Uma imagem contendo objeto&#10;&#10;Descrição gerada com alta confiança">
            <a:extLst>
              <a:ext uri="{FF2B5EF4-FFF2-40B4-BE49-F238E27FC236}">
                <a16:creationId xmlns:a16="http://schemas.microsoft.com/office/drawing/2014/main" id="{352085BE-F8EE-41EA-8069-62DB1351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8B5512-57D4-41BB-A5DB-F6C94703B718}"/>
              </a:ext>
            </a:extLst>
          </p:cNvPr>
          <p:cNvSpPr txBox="1"/>
          <p:nvPr/>
        </p:nvSpPr>
        <p:spPr>
          <a:xfrm>
            <a:off x="1093210" y="3826326"/>
            <a:ext cx="659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unito" pitchFamily="2" charset="77"/>
              </a:rPr>
              <a:t>Objetivos: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Entender sobre mensageria</a:t>
            </a:r>
          </a:p>
          <a:p>
            <a:pPr marL="857250" indent="-857250">
              <a:buFontTx/>
              <a:buChar char="-"/>
            </a:pPr>
            <a:r>
              <a:rPr lang="pt-BR" sz="2000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 e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Arquitetura orientada a eventos</a:t>
            </a:r>
          </a:p>
          <a:p>
            <a:pPr marL="857250" indent="-857250">
              <a:buFontTx/>
              <a:buChar char="-"/>
            </a:pPr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Eventos como fonte de verdade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C27D6E-1938-4AB8-B19A-11C918369D93}"/>
              </a:ext>
            </a:extLst>
          </p:cNvPr>
          <p:cNvSpPr txBox="1"/>
          <p:nvPr/>
        </p:nvSpPr>
        <p:spPr>
          <a:xfrm>
            <a:off x="551902" y="2501724"/>
            <a:ext cx="1107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Sobre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este</a:t>
            </a:r>
            <a:r>
              <a:rPr lang="en-US" sz="5400" dirty="0">
                <a:solidFill>
                  <a:schemeClr val="bg1"/>
                </a:solidFill>
                <a:latin typeface="Nunito" pitchFamily="2" charset="77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Nunito" pitchFamily="2" charset="77"/>
              </a:rPr>
              <a:t>curso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3A92FC53-5E6D-4EE0-B84D-A80709C7F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51902" y="3869871"/>
            <a:ext cx="445508" cy="445508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EF1E7EFA-3B31-4387-B243-9A68CAC66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1992" y="0"/>
            <a:ext cx="4246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7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BCF998-65B9-41B2-A535-E5741DD6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88" y="1"/>
            <a:ext cx="12203088" cy="6881654"/>
          </a:xfr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951ED2D-02AB-4784-A820-1B65DE47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357" y="2473134"/>
            <a:ext cx="185616" cy="21936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DE0F12D-8D89-4BEF-85B4-ADA531FBB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5133" y="3554365"/>
            <a:ext cx="107465" cy="12700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C993F68-2ABC-472C-9DAA-F49885B6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0" y="2418011"/>
            <a:ext cx="12162710" cy="2021978"/>
          </a:xfrm>
        </p:spPr>
        <p:txBody>
          <a:bodyPr>
            <a:normAutofit/>
          </a:bodyPr>
          <a:lstStyle/>
          <a:p>
            <a:pPr algn="ctr"/>
            <a:r>
              <a:rPr lang="pt-BR" sz="7300" dirty="0">
                <a:solidFill>
                  <a:schemeClr val="bg1"/>
                </a:solidFill>
                <a:latin typeface="Nunito" pitchFamily="2" charset="77"/>
              </a:rPr>
              <a:t>Nosso cenário</a:t>
            </a:r>
            <a:endParaRPr lang="pt-BR" sz="5400" dirty="0">
              <a:solidFill>
                <a:schemeClr val="bg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53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03997 0.0669 C -0.04895 0.08102 -0.05403 0.10208 -0.05403 0.12407 C -0.05403 0.14907 -0.04895 0.16898 -0.03997 0.1831 L -3.54167E-6 0.25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09 -0.08658 C -0.00925 -0.08658 0.02305 -0.03056 0.02305 0.03842 C 0.02305 0.1074 -0.00925 0.16342 -0.04909 0.16342 C -0.08893 0.16342 -0.1211 0.1074 -0.1211 0.03842 C -0.1211 -0.03056 -0.08893 -0.08658 -0.04909 -0.08658 Z " pathEditMode="relative" rAng="0" ptsTypes="AAAAA">
                                      <p:cBhvr>
                                        <p:cTn id="17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557DB5-A419-464F-8DE1-FE557705DF73}"/>
              </a:ext>
            </a:extLst>
          </p:cNvPr>
          <p:cNvSpPr txBox="1"/>
          <p:nvPr/>
        </p:nvSpPr>
        <p:spPr>
          <a:xfrm>
            <a:off x="1097280" y="2719343"/>
            <a:ext cx="64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Nunito" pitchFamily="2" charset="77"/>
              </a:rPr>
              <a:t>O que nossa empresa faz?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Produção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Vendas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Entregas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Nunito" pitchFamily="2" charset="77"/>
            </a:endParaRPr>
          </a:p>
          <a:p>
            <a:r>
              <a:rPr lang="en-US" b="1" dirty="0" err="1">
                <a:latin typeface="Nunito" pitchFamily="2" charset="77"/>
              </a:rPr>
              <a:t>Esperado</a:t>
            </a:r>
            <a:endParaRPr lang="en-US" b="1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Mensagens</a:t>
            </a:r>
            <a:r>
              <a:rPr lang="en-US" dirty="0">
                <a:latin typeface="Nunito" pitchFamily="2" charset="77"/>
              </a:rPr>
              <a:t>,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e commandos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Nunito" pitchFamily="2" charset="77"/>
              </a:rPr>
              <a:t>Benefícios</a:t>
            </a:r>
            <a:endParaRPr lang="en-US" dirty="0">
              <a:latin typeface="Nunito" pitchFamily="2" charset="77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Drawbacks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Event Storming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Nunito" pitchFamily="2" charset="77"/>
              </a:rPr>
              <a:t>Dos </a:t>
            </a:r>
            <a:r>
              <a:rPr lang="en-US" dirty="0" err="1">
                <a:latin typeface="Nunito" pitchFamily="2" charset="77"/>
              </a:rPr>
              <a:t>eventos</a:t>
            </a:r>
            <a:r>
              <a:rPr lang="en-US" dirty="0">
                <a:latin typeface="Nunito" pitchFamily="2" charset="77"/>
              </a:rPr>
              <a:t> </a:t>
            </a:r>
            <a:r>
              <a:rPr lang="en-US" dirty="0" err="1">
                <a:latin typeface="Nunito" pitchFamily="2" charset="77"/>
              </a:rPr>
              <a:t>ao</a:t>
            </a:r>
            <a:r>
              <a:rPr lang="en-US" dirty="0">
                <a:latin typeface="Nunito" pitchFamily="2" charset="77"/>
              </a:rPr>
              <a:t> DDD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Montserrat Light" panose="00000400000000000000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8C5FB60-1BF5-BE4F-8104-A54858793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405" y="2630609"/>
            <a:ext cx="4053004" cy="3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30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Cenário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7474F8C7-6247-4888-A18E-93FA4ABB95E2}"/>
              </a:ext>
            </a:extLst>
          </p:cNvPr>
          <p:cNvCxnSpPr>
            <a:cxnSpLocks/>
          </p:cNvCxnSpPr>
          <p:nvPr/>
        </p:nvCxnSpPr>
        <p:spPr>
          <a:xfrm>
            <a:off x="4636031" y="4220177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988C4B0-5B96-4824-B092-AD9E36D941F3}"/>
              </a:ext>
            </a:extLst>
          </p:cNvPr>
          <p:cNvCxnSpPr>
            <a:cxnSpLocks/>
          </p:cNvCxnSpPr>
          <p:nvPr/>
        </p:nvCxnSpPr>
        <p:spPr>
          <a:xfrm flipH="1">
            <a:off x="4636031" y="5173213"/>
            <a:ext cx="341934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21466EF9-51A6-438D-9D15-F17E251D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6222" y="3011240"/>
            <a:ext cx="2495550" cy="3209925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A5587A2-7B38-47BF-9AF5-55B1DB42C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2812" y="3605213"/>
            <a:ext cx="3431798" cy="202197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CB95B0C-6116-49B8-8222-551D355D824F}"/>
              </a:ext>
            </a:extLst>
          </p:cNvPr>
          <p:cNvSpPr txBox="1"/>
          <p:nvPr/>
        </p:nvSpPr>
        <p:spPr>
          <a:xfrm>
            <a:off x="1699503" y="257726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CLIENTE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F744A3-8434-4596-AB34-BFA9A703AC92}"/>
              </a:ext>
            </a:extLst>
          </p:cNvPr>
          <p:cNvSpPr txBox="1"/>
          <p:nvPr/>
        </p:nvSpPr>
        <p:spPr>
          <a:xfrm>
            <a:off x="9649197" y="2592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SERVIDOR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823CF2-E5B2-4388-A895-3314B1E7C146}"/>
              </a:ext>
            </a:extLst>
          </p:cNvPr>
          <p:cNvSpPr txBox="1"/>
          <p:nvPr/>
        </p:nvSpPr>
        <p:spPr>
          <a:xfrm>
            <a:off x="6196008" y="35897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Nunito" pitchFamily="2" charset="0"/>
              </a:rPr>
              <a:t>REDE</a:t>
            </a:r>
          </a:p>
        </p:txBody>
      </p:sp>
    </p:spTree>
    <p:extLst>
      <p:ext uri="{BB962C8B-B14F-4D97-AF65-F5344CB8AC3E}">
        <p14:creationId xmlns:p14="http://schemas.microsoft.com/office/powerpoint/2010/main" val="290145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Nunito" pitchFamily="2" charset="77"/>
              </a:rPr>
              <a:t>Monolíticos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EC70969B-E49F-4861-96F4-DBDC7E3157DB}"/>
              </a:ext>
            </a:extLst>
          </p:cNvPr>
          <p:cNvSpPr/>
          <p:nvPr/>
        </p:nvSpPr>
        <p:spPr>
          <a:xfrm>
            <a:off x="888641" y="2756079"/>
            <a:ext cx="1794456" cy="3219718"/>
          </a:xfrm>
          <a:prstGeom prst="flowChartAlternateProcess">
            <a:avLst/>
          </a:prstGeom>
          <a:solidFill>
            <a:srgbClr val="DD003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Nunito" pitchFamily="2" charset="0"/>
              </a:rPr>
              <a:t>User Interface</a:t>
            </a:r>
          </a:p>
        </p:txBody>
      </p:sp>
      <p:sp>
        <p:nvSpPr>
          <p:cNvPr id="16" name="Fluxograma: Processo Alternativo 15">
            <a:extLst>
              <a:ext uri="{FF2B5EF4-FFF2-40B4-BE49-F238E27FC236}">
                <a16:creationId xmlns:a16="http://schemas.microsoft.com/office/drawing/2014/main" id="{54BFA855-7F9C-4E0D-97F0-949B866F46A6}"/>
              </a:ext>
            </a:extLst>
          </p:cNvPr>
          <p:cNvSpPr/>
          <p:nvPr/>
        </p:nvSpPr>
        <p:spPr>
          <a:xfrm>
            <a:off x="9508903" y="2756079"/>
            <a:ext cx="1794456" cy="3219718"/>
          </a:xfrm>
          <a:prstGeom prst="flowChartAlternateProcess">
            <a:avLst/>
          </a:prstGeom>
          <a:solidFill>
            <a:srgbClr val="FCDB04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Banco de Dados</a:t>
            </a: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A02F3E2-781C-4407-8DD7-BE20EDC4966C}"/>
              </a:ext>
            </a:extLst>
          </p:cNvPr>
          <p:cNvSpPr/>
          <p:nvPr/>
        </p:nvSpPr>
        <p:spPr>
          <a:xfrm>
            <a:off x="2805446" y="2756079"/>
            <a:ext cx="6563933" cy="3219718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>
                <a:latin typeface="Nunito" pitchFamily="2" charset="0"/>
              </a:rPr>
              <a:t>Lógica</a:t>
            </a:r>
            <a:r>
              <a:rPr lang="en-US" sz="1600" b="1" dirty="0">
                <a:latin typeface="Nunito" pitchFamily="2" charset="0"/>
              </a:rPr>
              <a:t> de </a:t>
            </a:r>
            <a:r>
              <a:rPr lang="en-US" sz="1600" b="1" dirty="0" err="1">
                <a:latin typeface="Nunito" pitchFamily="2" charset="0"/>
              </a:rPr>
              <a:t>Negócio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3230449" y="3668333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Pedidos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522379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Notas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7157774" y="3668332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Vendas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3230449" y="4580585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Usuários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522379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Pagamentos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7157774" y="4580584"/>
            <a:ext cx="1794456" cy="633211"/>
          </a:xfrm>
          <a:prstGeom prst="flowChartAlternateProcess">
            <a:avLst/>
          </a:prstGeom>
          <a:solidFill>
            <a:schemeClr val="tx1">
              <a:alpha val="26000"/>
            </a:scheme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Nunito" pitchFamily="2" charset="0"/>
              </a:rPr>
              <a:t>Envios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FC14E0-93E4-4E87-94BB-9CE82A450F70}"/>
              </a:ext>
            </a:extLst>
          </p:cNvPr>
          <p:cNvSpPr txBox="1"/>
          <p:nvPr/>
        </p:nvSpPr>
        <p:spPr>
          <a:xfrm>
            <a:off x="766569" y="2227042"/>
            <a:ext cx="257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Apresentação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CE6559F-080B-462E-B9D9-2F24C0403F0D}"/>
              </a:ext>
            </a:extLst>
          </p:cNvPr>
          <p:cNvSpPr txBox="1"/>
          <p:nvPr/>
        </p:nvSpPr>
        <p:spPr>
          <a:xfrm>
            <a:off x="5130691" y="220277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67C743-CDB9-4069-A6D7-1E47176AC5C4}"/>
              </a:ext>
            </a:extLst>
          </p:cNvPr>
          <p:cNvSpPr txBox="1"/>
          <p:nvPr/>
        </p:nvSpPr>
        <p:spPr>
          <a:xfrm>
            <a:off x="9369379" y="220277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Camada</a:t>
            </a:r>
            <a:r>
              <a:rPr lang="en-US" dirty="0"/>
              <a:t>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7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5EF5E79-A320-604B-B8D0-BB7CC7F3B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90"/>
            <a:ext cx="12192001" cy="202197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4E1A0D2-D048-46FE-90D3-722FBF74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6" y="0"/>
            <a:ext cx="9292046" cy="2021978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Nunito" pitchFamily="2" charset="77"/>
              </a:rPr>
              <a:t>Microsserviços</a:t>
            </a:r>
            <a:endParaRPr lang="pt-BR" dirty="0">
              <a:solidFill>
                <a:schemeClr val="bg1"/>
              </a:solidFill>
              <a:latin typeface="Nunito" pitchFamily="2" charset="77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2B5477E9-00BA-4494-BA1B-5466AC45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280" y="636835"/>
            <a:ext cx="610307" cy="705667"/>
          </a:xfrm>
          <a:prstGeom prst="rect">
            <a:avLst/>
          </a:prstGeom>
        </p:spPr>
      </p:pic>
      <p:sp>
        <p:nvSpPr>
          <p:cNvPr id="19" name="Fluxograma: Processo Alternativo 18">
            <a:extLst>
              <a:ext uri="{FF2B5EF4-FFF2-40B4-BE49-F238E27FC236}">
                <a16:creationId xmlns:a16="http://schemas.microsoft.com/office/drawing/2014/main" id="{B17FA60B-9074-4E3C-9C32-75EFD8A8DA7C}"/>
              </a:ext>
            </a:extLst>
          </p:cNvPr>
          <p:cNvSpPr/>
          <p:nvPr/>
        </p:nvSpPr>
        <p:spPr>
          <a:xfrm>
            <a:off x="6095999" y="3325386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Pedidos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D5DD050F-D264-4735-AB65-9AA129280908}"/>
              </a:ext>
            </a:extLst>
          </p:cNvPr>
          <p:cNvSpPr/>
          <p:nvPr/>
        </p:nvSpPr>
        <p:spPr>
          <a:xfrm>
            <a:off x="8861068" y="2376640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Notas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2" name="Fluxograma: Processo Alternativo 21">
            <a:extLst>
              <a:ext uri="{FF2B5EF4-FFF2-40B4-BE49-F238E27FC236}">
                <a16:creationId xmlns:a16="http://schemas.microsoft.com/office/drawing/2014/main" id="{D80FFE83-F8AE-4E1A-843A-26E67C24D3FE}"/>
              </a:ext>
            </a:extLst>
          </p:cNvPr>
          <p:cNvSpPr/>
          <p:nvPr/>
        </p:nvSpPr>
        <p:spPr>
          <a:xfrm>
            <a:off x="8861068" y="3518079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Vendas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6" name="Fluxograma: Processo Alternativo 25">
            <a:extLst>
              <a:ext uri="{FF2B5EF4-FFF2-40B4-BE49-F238E27FC236}">
                <a16:creationId xmlns:a16="http://schemas.microsoft.com/office/drawing/2014/main" id="{3D043196-70BD-4BE0-97B3-AD80C52820D8}"/>
              </a:ext>
            </a:extLst>
          </p:cNvPr>
          <p:cNvSpPr/>
          <p:nvPr/>
        </p:nvSpPr>
        <p:spPr>
          <a:xfrm>
            <a:off x="6095999" y="5239428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Usuários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7" name="Fluxograma: Processo Alternativo 26">
            <a:extLst>
              <a:ext uri="{FF2B5EF4-FFF2-40B4-BE49-F238E27FC236}">
                <a16:creationId xmlns:a16="http://schemas.microsoft.com/office/drawing/2014/main" id="{48BA25D1-EFDA-491C-9419-134F7D5614B8}"/>
              </a:ext>
            </a:extLst>
          </p:cNvPr>
          <p:cNvSpPr/>
          <p:nvPr/>
        </p:nvSpPr>
        <p:spPr>
          <a:xfrm>
            <a:off x="8861068" y="460621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Pagamentos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8" name="Fluxograma: Processo Alternativo 27">
            <a:extLst>
              <a:ext uri="{FF2B5EF4-FFF2-40B4-BE49-F238E27FC236}">
                <a16:creationId xmlns:a16="http://schemas.microsoft.com/office/drawing/2014/main" id="{77063D94-9113-47A4-BE4E-A29121C8D1D9}"/>
              </a:ext>
            </a:extLst>
          </p:cNvPr>
          <p:cNvSpPr/>
          <p:nvPr/>
        </p:nvSpPr>
        <p:spPr>
          <a:xfrm>
            <a:off x="8861068" y="5975797"/>
            <a:ext cx="1794456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Nunito" pitchFamily="2" charset="0"/>
              </a:rPr>
              <a:t>Envios</a:t>
            </a:r>
            <a:endParaRPr lang="en-US" sz="1600" b="1" dirty="0">
              <a:solidFill>
                <a:schemeClr val="tx1"/>
              </a:solidFill>
              <a:latin typeface="Nunito" pitchFamily="2" charset="0"/>
            </a:endParaRPr>
          </a:p>
        </p:txBody>
      </p:sp>
      <p:sp>
        <p:nvSpPr>
          <p:cNvPr id="23" name="Fluxograma: Processo Alternativo 22">
            <a:extLst>
              <a:ext uri="{FF2B5EF4-FFF2-40B4-BE49-F238E27FC236}">
                <a16:creationId xmlns:a16="http://schemas.microsoft.com/office/drawing/2014/main" id="{55D466EF-E46A-49AE-857C-AB88252F1476}"/>
              </a:ext>
            </a:extLst>
          </p:cNvPr>
          <p:cNvSpPr/>
          <p:nvPr/>
        </p:nvSpPr>
        <p:spPr>
          <a:xfrm rot="16200000">
            <a:off x="2600011" y="4176218"/>
            <a:ext cx="4232368" cy="633211"/>
          </a:xfrm>
          <a:prstGeom prst="flowChartAlternateProcess">
            <a:avLst/>
          </a:prstGeom>
          <a:solidFill>
            <a:srgbClr val="11D15E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Nunito" pitchFamily="2" charset="0"/>
              </a:rPr>
              <a:t>API Gateway</a:t>
            </a:r>
          </a:p>
        </p:txBody>
      </p:sp>
      <p:pic>
        <p:nvPicPr>
          <p:cNvPr id="5" name="Gráfico 4" descr="Internet com preenchimento sólido">
            <a:extLst>
              <a:ext uri="{FF2B5EF4-FFF2-40B4-BE49-F238E27FC236}">
                <a16:creationId xmlns:a16="http://schemas.microsoft.com/office/drawing/2014/main" id="{CCBC5417-436E-4979-A417-1A8E194C5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10" y="3477674"/>
            <a:ext cx="1761754" cy="1761754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997080-5D13-4907-990F-736CDF40EC45}"/>
              </a:ext>
            </a:extLst>
          </p:cNvPr>
          <p:cNvCxnSpPr>
            <a:cxnSpLocks/>
          </p:cNvCxnSpPr>
          <p:nvPr/>
        </p:nvCxnSpPr>
        <p:spPr>
          <a:xfrm>
            <a:off x="2807231" y="4300860"/>
            <a:ext cx="132549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DE1F4CFC-1538-45CB-9164-5C8277C8E49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147019" y="3641992"/>
            <a:ext cx="948980" cy="7216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D13101B-249E-4038-8C98-64A991AAF7D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47019" y="4363614"/>
            <a:ext cx="948980" cy="11924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F2C5E47-D4D4-463F-952B-9268BC6CA36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7890455" y="2693246"/>
            <a:ext cx="970613" cy="9487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2CE912-1866-4941-9537-98AAB95748A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90455" y="3641992"/>
            <a:ext cx="970613" cy="19269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9F5F8BB-7AE8-4B13-98DC-E05389EC9AE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890455" y="3641992"/>
            <a:ext cx="970613" cy="128083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1441A38-3406-4F1F-AFD3-54339484B8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890455" y="5535906"/>
            <a:ext cx="970613" cy="75649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F36209A-C48F-46B2-A37C-BE273CE42668}"/>
              </a:ext>
            </a:extLst>
          </p:cNvPr>
          <p:cNvSpPr/>
          <p:nvPr/>
        </p:nvSpPr>
        <p:spPr>
          <a:xfrm rot="20482265">
            <a:off x="175595" y="3631177"/>
            <a:ext cx="11840808" cy="1339365"/>
          </a:xfrm>
          <a:prstGeom prst="flowChartAlternate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Nunito" pitchFamily="2" charset="0"/>
              </a:rPr>
              <a:t>SERVICE HELL</a:t>
            </a:r>
            <a:endParaRPr lang="pt-BR" sz="3600" b="1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3" grpId="0" animBg="1"/>
      <p:bldP spid="3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349</Words>
  <Application>Microsoft Office PowerPoint</Application>
  <PresentationFormat>Widescreen</PresentationFormat>
  <Paragraphs>138</Paragraphs>
  <Slides>21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Montserrat Light</vt:lpstr>
      <vt:lpstr>Nunito</vt:lpstr>
      <vt:lpstr>Tema do Office</vt:lpstr>
      <vt:lpstr>Apresentação do PowerPoint</vt:lpstr>
      <vt:lpstr>Apresentação do PowerPoint</vt:lpstr>
      <vt:lpstr>  André Baltieri 9x Microsoft MVP balta.io</vt:lpstr>
      <vt:lpstr>Apresentação do PowerPoint</vt:lpstr>
      <vt:lpstr>Nosso cenário</vt:lpstr>
      <vt:lpstr>Cenário</vt:lpstr>
      <vt:lpstr>Cenário</vt:lpstr>
      <vt:lpstr>Monolíticos</vt:lpstr>
      <vt:lpstr>Microsserviços</vt:lpstr>
      <vt:lpstr>EDA</vt:lpstr>
      <vt:lpstr>EDA – Implementações</vt:lpstr>
      <vt:lpstr>EDA e Microsserviços</vt:lpstr>
      <vt:lpstr>Messages, Events, Commands</vt:lpstr>
      <vt:lpstr>Message</vt:lpstr>
      <vt:lpstr>Event</vt:lpstr>
      <vt:lpstr>Command</vt:lpstr>
      <vt:lpstr>Prós e Contras</vt:lpstr>
      <vt:lpstr>Prós</vt:lpstr>
      <vt:lpstr>Contras</vt:lpstr>
      <vt:lpstr>Event Storming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Gregory Buso</dc:creator>
  <cp:lastModifiedBy>André Baltieri</cp:lastModifiedBy>
  <cp:revision>90</cp:revision>
  <dcterms:created xsi:type="dcterms:W3CDTF">2018-07-18T17:51:39Z</dcterms:created>
  <dcterms:modified xsi:type="dcterms:W3CDTF">2021-08-17T23:19:21Z</dcterms:modified>
</cp:coreProperties>
</file>