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2" r:id="rId19"/>
    <p:sldId id="493" r:id="rId20"/>
    <p:sldId id="495" r:id="rId21"/>
    <p:sldId id="496" r:id="rId22"/>
    <p:sldId id="2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31"/>
    <a:srgbClr val="11D15E"/>
    <a:srgbClr val="FCDB04"/>
    <a:srgbClr val="FFFFFF"/>
    <a:srgbClr val="5133B7"/>
    <a:srgbClr val="C36BD6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" autoAdjust="0"/>
    <p:restoredTop sz="96296" autoAdjust="0"/>
  </p:normalViewPr>
  <p:slideViewPr>
    <p:cSldViewPr snapToGrid="0">
      <p:cViewPr varScale="1">
        <p:scale>
          <a:sx n="119" d="100"/>
          <a:sy n="119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9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Event-Driven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Architecture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Arquitetura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orientada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Padrão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arquitetura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Promove</a:t>
            </a:r>
            <a:r>
              <a:rPr lang="en-US" dirty="0">
                <a:latin typeface="Nunito" pitchFamily="2" charset="77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Detecção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Consumo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gira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torno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– Implementações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C86333-15BC-4571-B12E-0DDAC412C2BC}"/>
              </a:ext>
            </a:extLst>
          </p:cNvPr>
          <p:cNvSpPr/>
          <p:nvPr/>
        </p:nvSpPr>
        <p:spPr>
          <a:xfrm>
            <a:off x="4209535" y="3237470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8CF33BA-15CE-45F7-BB22-D14F350170C1}"/>
              </a:ext>
            </a:extLst>
          </p:cNvPr>
          <p:cNvSpPr/>
          <p:nvPr/>
        </p:nvSpPr>
        <p:spPr>
          <a:xfrm>
            <a:off x="4285735" y="1934096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</a:t>
            </a:r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A9A48BF-B786-4A15-958B-4EB1E40E6283}"/>
              </a:ext>
            </a:extLst>
          </p:cNvPr>
          <p:cNvSpPr/>
          <p:nvPr/>
        </p:nvSpPr>
        <p:spPr>
          <a:xfrm>
            <a:off x="5708379" y="3295547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Serverless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ABD1121-C9FF-4183-B283-1CA4E3C095C9}"/>
              </a:ext>
            </a:extLst>
          </p:cNvPr>
          <p:cNvSpPr/>
          <p:nvPr/>
        </p:nvSpPr>
        <p:spPr>
          <a:xfrm>
            <a:off x="5767781" y="4894100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FaaS</a:t>
            </a:r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4AE6D33-4A10-485C-9CB7-EC79476F2610}"/>
              </a:ext>
            </a:extLst>
          </p:cNvPr>
          <p:cNvSpPr/>
          <p:nvPr/>
        </p:nvSpPr>
        <p:spPr>
          <a:xfrm>
            <a:off x="3819533" y="5576456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Streaming</a:t>
            </a:r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48566CF-6A6D-4035-8304-D6EEB37F0ADC}"/>
              </a:ext>
            </a:extLst>
          </p:cNvPr>
          <p:cNvSpPr/>
          <p:nvPr/>
        </p:nvSpPr>
        <p:spPr>
          <a:xfrm>
            <a:off x="2133600" y="4593419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Sourcing</a:t>
            </a:r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DD2845-9FD9-406F-8DFF-CABFA672A34F}"/>
              </a:ext>
            </a:extLst>
          </p:cNvPr>
          <p:cNvSpPr/>
          <p:nvPr/>
        </p:nvSpPr>
        <p:spPr>
          <a:xfrm>
            <a:off x="2303770" y="3003425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36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Cada</a:t>
            </a:r>
            <a:r>
              <a:rPr lang="en-US" dirty="0">
                <a:latin typeface="Nunito" pitchFamily="2" charset="77"/>
              </a:rPr>
              <a:t> MS </a:t>
            </a:r>
            <a:r>
              <a:rPr lang="en-US" dirty="0" err="1">
                <a:latin typeface="Nunito" pitchFamily="2" charset="77"/>
              </a:rPr>
              <a:t>responde</a:t>
            </a:r>
            <a:r>
              <a:rPr lang="en-US" dirty="0">
                <a:latin typeface="Nunito" pitchFamily="2" charset="77"/>
              </a:rPr>
              <a:t> por um pipe de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Desacoplados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Utilizando</a:t>
            </a:r>
            <a:r>
              <a:rPr lang="en-US" dirty="0">
                <a:latin typeface="Nunito" pitchFamily="2" charset="77"/>
              </a:rPr>
              <a:t> Brokers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Messages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Commands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Message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Unidade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básica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comunicação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Pode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literalmente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String, int, </a:t>
            </a:r>
            <a:r>
              <a:rPr lang="en-US" dirty="0" err="1">
                <a:latin typeface="Nunito" pitchFamily="2" charset="77"/>
              </a:rPr>
              <a:t>objeto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Evento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Uma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informa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“listeners” que algo </a:t>
            </a:r>
            <a:r>
              <a:rPr lang="en-US" dirty="0" err="1">
                <a:latin typeface="Nunito" pitchFamily="2" charset="77"/>
              </a:rPr>
              <a:t>aconteceu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publica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“Producer”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ouve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“Consumer”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sempre no </a:t>
            </a:r>
            <a:r>
              <a:rPr lang="en-US" dirty="0" err="1">
                <a:latin typeface="Nunito" pitchFamily="2" charset="77"/>
              </a:rPr>
              <a:t>passado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Order_created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Account_Updated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aconteceu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foi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Command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Comando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Representa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ação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direcionada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Possui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conexão</a:t>
            </a:r>
            <a:r>
              <a:rPr lang="en-US" dirty="0">
                <a:latin typeface="Nunito" pitchFamily="2" charset="77"/>
              </a:rPr>
              <a:t> 1x1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Entre producer e consumer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CriarConta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RealizarPedido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Prós e Contras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36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Prós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Utilizam</a:t>
            </a:r>
            <a:r>
              <a:rPr lang="en-US" dirty="0">
                <a:latin typeface="Nunito" pitchFamily="2" charset="77"/>
              </a:rPr>
              <a:t> um Broker para se </a:t>
            </a:r>
            <a:r>
              <a:rPr lang="en-US" dirty="0" err="1">
                <a:latin typeface="Nunito" pitchFamily="2" charset="77"/>
              </a:rPr>
              <a:t>comunicar</a:t>
            </a:r>
            <a:endParaRPr lang="en-US" dirty="0">
              <a:latin typeface="Nunito" pitchFamily="2" charset="77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Broker é um middleware que </a:t>
            </a:r>
            <a:r>
              <a:rPr lang="en-US" dirty="0" err="1">
                <a:latin typeface="Nunito" pitchFamily="2" charset="77"/>
              </a:rPr>
              <a:t>abstrai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comunicação</a:t>
            </a:r>
            <a:r>
              <a:rPr lang="en-US" dirty="0">
                <a:latin typeface="Nunito" pitchFamily="2" charset="77"/>
              </a:rPr>
              <a:t> entre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serviços</a:t>
            </a:r>
            <a:r>
              <a:rPr lang="en-US" dirty="0">
                <a:latin typeface="Nunito" pitchFamily="2" charset="7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Encapsulamento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Podemos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de forma </a:t>
            </a:r>
            <a:r>
              <a:rPr lang="en-US" dirty="0" err="1">
                <a:latin typeface="Nunito" pitchFamily="2" charset="77"/>
              </a:rPr>
              <a:t>independente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atuando</a:t>
            </a:r>
            <a:r>
              <a:rPr lang="en-US" dirty="0">
                <a:latin typeface="Nunito" pitchFamily="2" charset="77"/>
              </a:rPr>
              <a:t> no context </a:t>
            </a:r>
            <a:r>
              <a:rPr lang="en-US" dirty="0" err="1">
                <a:latin typeface="Nunito" pitchFamily="2" charset="77"/>
              </a:rPr>
              <a:t>correto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Performance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Quase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real-time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Escalável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Contras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Curva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aprendizado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Como definer o SOT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 </a:t>
            </a:r>
            <a:r>
              <a:rPr lang="en-US" dirty="0" err="1">
                <a:latin typeface="Nunito" pitchFamily="2" charset="77"/>
              </a:rPr>
              <a:t>quando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errado</a:t>
            </a:r>
            <a:r>
              <a:rPr lang="en-US" dirty="0">
                <a:latin typeface="Nunito" pitchFamily="2" charset="77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SAGAS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Complexo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Fluxos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Recortes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nunca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corretos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transação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Versionamento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Mudanças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dos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3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DDD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Modelo Tradicional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Normalmente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por um DBA**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Combina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bem</a:t>
            </a:r>
            <a:r>
              <a:rPr lang="en-US" dirty="0">
                <a:latin typeface="Nunito" pitchFamily="2" charset="77"/>
              </a:rPr>
              <a:t> com DDD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através</a:t>
            </a:r>
            <a:r>
              <a:rPr lang="en-US" dirty="0">
                <a:latin typeface="Nunito" pitchFamily="2" charset="77"/>
              </a:rPr>
              <a:t> de um 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Event Storming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Notas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Vendas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FC14E0-93E4-4E87-94BB-9CE82A450F70}"/>
              </a:ext>
            </a:extLst>
          </p:cNvPr>
          <p:cNvSpPr txBox="1"/>
          <p:nvPr/>
        </p:nvSpPr>
        <p:spPr>
          <a:xfrm>
            <a:off x="766569" y="222704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559F-080B-462E-B9D9-2F24C0403F0D}"/>
              </a:ext>
            </a:extLst>
          </p:cNvPr>
          <p:cNvSpPr txBox="1"/>
          <p:nvPr/>
        </p:nvSpPr>
        <p:spPr>
          <a:xfrm>
            <a:off x="5130691" y="220277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67C743-CDB9-4069-A6D7-1E47176AC5C4}"/>
              </a:ext>
            </a:extLst>
          </p:cNvPr>
          <p:cNvSpPr txBox="1"/>
          <p:nvPr/>
        </p:nvSpPr>
        <p:spPr>
          <a:xfrm>
            <a:off x="9369379" y="220277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6095999" y="3325386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Pedidos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8861068" y="2376640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Notas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8861068" y="3518079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Vendas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6095999" y="5239428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Usuários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8861068" y="460621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Pagamentos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8861068" y="597579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Envios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55D466EF-E46A-49AE-857C-AB88252F1476}"/>
              </a:ext>
            </a:extLst>
          </p:cNvPr>
          <p:cNvSpPr/>
          <p:nvPr/>
        </p:nvSpPr>
        <p:spPr>
          <a:xfrm rot="16200000">
            <a:off x="2600011" y="4176218"/>
            <a:ext cx="4232368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API Gateway</a:t>
            </a: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CCBC5417-436E-4979-A417-1A8E194C5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10" y="3477674"/>
            <a:ext cx="1761754" cy="176175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997080-5D13-4907-990F-736CDF40EC45}"/>
              </a:ext>
            </a:extLst>
          </p:cNvPr>
          <p:cNvCxnSpPr>
            <a:cxnSpLocks/>
          </p:cNvCxnSpPr>
          <p:nvPr/>
        </p:nvCxnSpPr>
        <p:spPr>
          <a:xfrm>
            <a:off x="2807231" y="4300860"/>
            <a:ext cx="132549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1F4CFC-1538-45CB-9164-5C8277C8E4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147019" y="3641992"/>
            <a:ext cx="948980" cy="7216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13101B-249E-4038-8C98-64A991AAF7D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47019" y="4363614"/>
            <a:ext cx="948980" cy="1192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F2C5E47-D4D4-463F-952B-9268BC6CA36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890455" y="2693246"/>
            <a:ext cx="970613" cy="948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2CE912-1866-4941-9537-98AAB95748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90455" y="3641992"/>
            <a:ext cx="970613" cy="1926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9F5F8BB-7AE8-4B13-98DC-E05389EC9A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890455" y="3641992"/>
            <a:ext cx="970613" cy="128083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441A38-3406-4F1F-AFD3-54339484B8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90455" y="5535906"/>
            <a:ext cx="970613" cy="7564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F36209A-C48F-46B2-A37C-BE273CE42668}"/>
              </a:ext>
            </a:extLst>
          </p:cNvPr>
          <p:cNvSpPr/>
          <p:nvPr/>
        </p:nvSpPr>
        <p:spPr>
          <a:xfrm rot="20482265">
            <a:off x="175595" y="3631177"/>
            <a:ext cx="11840808" cy="1339365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SERVICE HELL</a:t>
            </a:r>
            <a:endParaRPr lang="pt-BR" sz="3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3" grpId="0" animBg="1"/>
      <p:bldP spid="3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381</Words>
  <Application>Microsoft Office PowerPoint</Application>
  <PresentationFormat>Widescreen</PresentationFormat>
  <Paragraphs>148</Paragraphs>
  <Slides>22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Montserrat Light</vt:lpstr>
      <vt:lpstr>Nunito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Nosso cenário</vt:lpstr>
      <vt:lpstr>Cenário</vt:lpstr>
      <vt:lpstr>Cenário</vt:lpstr>
      <vt:lpstr>Monolíticos</vt:lpstr>
      <vt:lpstr>Microsserviços</vt:lpstr>
      <vt:lpstr>EDA</vt:lpstr>
      <vt:lpstr>EDA – Implementações</vt:lpstr>
      <vt:lpstr>EDA e Microsserviços</vt:lpstr>
      <vt:lpstr>Messages, Events, Commands</vt:lpstr>
      <vt:lpstr>Message</vt:lpstr>
      <vt:lpstr>Event</vt:lpstr>
      <vt:lpstr>Command</vt:lpstr>
      <vt:lpstr>Prós e Contras</vt:lpstr>
      <vt:lpstr>Prós</vt:lpstr>
      <vt:lpstr>Contras</vt:lpstr>
      <vt:lpstr>Event Storming</vt:lpstr>
      <vt:lpstr>DDD e Event Storming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91</cp:revision>
  <dcterms:created xsi:type="dcterms:W3CDTF">2018-07-18T17:51:39Z</dcterms:created>
  <dcterms:modified xsi:type="dcterms:W3CDTF">2021-08-18T13:09:37Z</dcterms:modified>
</cp:coreProperties>
</file>