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3" r:id="rId28"/>
    <p:sldId id="505" r:id="rId29"/>
    <p:sldId id="502" r:id="rId30"/>
    <p:sldId id="504" r:id="rId31"/>
    <p:sldId id="506" r:id="rId32"/>
    <p:sldId id="26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08E"/>
    <a:srgbClr val="5133B7"/>
    <a:srgbClr val="C36BD6"/>
    <a:srgbClr val="DD0031"/>
    <a:srgbClr val="11D15E"/>
    <a:srgbClr val="FCDB04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 autoAdjust="0"/>
    <p:restoredTop sz="76527" autoAdjust="0"/>
  </p:normalViewPr>
  <p:slideViewPr>
    <p:cSldViewPr snapToGrid="0">
      <p:cViewPr varScale="1">
        <p:scale>
          <a:sx n="65" d="100"/>
          <a:sy n="6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0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CFF7F63-1384-4090-B417-90B3659CA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2300" y="2382592"/>
            <a:ext cx="4691398" cy="40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5439781" y="3675815"/>
            <a:ext cx="1241667" cy="1540476"/>
          </a:xfrm>
          <a:prstGeom prst="round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C4C6273-9FD2-495F-9D74-F07B1913CCFD}"/>
              </a:ext>
            </a:extLst>
          </p:cNvPr>
          <p:cNvSpPr/>
          <p:nvPr/>
        </p:nvSpPr>
        <p:spPr>
          <a:xfrm>
            <a:off x="5306332" y="2134119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Nunito" pitchFamily="2" charset="0"/>
              </a:rPr>
              <a:t>Microsserviços</a:t>
            </a:r>
            <a:endParaRPr lang="en-US" sz="900" dirty="0">
              <a:latin typeface="Nunito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F3BEFD-FC73-4A18-8FD9-E62932C4CA86}"/>
              </a:ext>
            </a:extLst>
          </p:cNvPr>
          <p:cNvSpPr/>
          <p:nvPr/>
        </p:nvSpPr>
        <p:spPr>
          <a:xfrm>
            <a:off x="6805749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Serverless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6A9C21-8993-476A-84E6-F87B17DE3A76}"/>
              </a:ext>
            </a:extLst>
          </p:cNvPr>
          <p:cNvSpPr/>
          <p:nvPr/>
        </p:nvSpPr>
        <p:spPr>
          <a:xfrm>
            <a:off x="6806127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" pitchFamily="2" charset="0"/>
              </a:rPr>
              <a:t>FaaS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1E9E42-6FE6-4ED0-8599-ED2DAE8D5800}"/>
              </a:ext>
            </a:extLst>
          </p:cNvPr>
          <p:cNvSpPr/>
          <p:nvPr/>
        </p:nvSpPr>
        <p:spPr>
          <a:xfrm>
            <a:off x="5306332" y="5342531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Streaming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3300C5-B6FC-4D54-806E-29778F24F9E0}"/>
              </a:ext>
            </a:extLst>
          </p:cNvPr>
          <p:cNvSpPr/>
          <p:nvPr/>
        </p:nvSpPr>
        <p:spPr>
          <a:xfrm>
            <a:off x="3783845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Nunito" pitchFamily="2" charset="0"/>
              </a:rPr>
              <a:t>Event Sourcing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4FDAC25-CD68-488D-913D-B0BC19FC2566}"/>
              </a:ext>
            </a:extLst>
          </p:cNvPr>
          <p:cNvSpPr/>
          <p:nvPr/>
        </p:nvSpPr>
        <p:spPr>
          <a:xfrm>
            <a:off x="3784504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" pitchFamily="2" charset="0"/>
              </a:rPr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Cenário de </a:t>
            </a:r>
            <a:r>
              <a:rPr lang="pt-BR" b="1" dirty="0" err="1">
                <a:latin typeface="Nunito" pitchFamily="2" charset="77"/>
              </a:rPr>
              <a:t>microsserviços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7CA6FC-9335-4D82-A4B5-F2ACD615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4983" y="2606803"/>
            <a:ext cx="5901705" cy="37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7D6E45-10DA-4E98-B616-2AFFCB8E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771" y="2857635"/>
            <a:ext cx="448681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4944081-8A12-40B9-B8F2-B520D75FD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7628" y="2719343"/>
            <a:ext cx="5910618" cy="31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positivos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03D818-BDEC-4411-8D79-088A6D7D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133" y="2511380"/>
            <a:ext cx="4198788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negativos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9C6D3A1-3E07-4F33-A579-FC4585ED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634" y="2401910"/>
            <a:ext cx="5153138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1FC8D3-427D-42E7-8BC3-3D16FC14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874" y="3083636"/>
            <a:ext cx="4881898" cy="2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CD4B1D-8FC0-4802-A80A-8806E1CB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A7B628-10EE-4C5A-BD19-3E15E875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6D53F0-8057-440E-BD6D-75F1217D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C579FA-0034-4A53-AE21-B528CB20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6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211461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</a:t>
            </a:r>
            <a:r>
              <a:rPr lang="en-US" sz="1400" dirty="0" err="1">
                <a:latin typeface="Nunito" pitchFamily="2" charset="0"/>
              </a:rPr>
              <a:t>adicionado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6249287" y="2755022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6281211" y="4639614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6B46C5-E4E4-4A9C-A564-7C2D3B3B57BA}"/>
              </a:ext>
            </a:extLst>
          </p:cNvPr>
          <p:cNvSpPr/>
          <p:nvPr/>
        </p:nvSpPr>
        <p:spPr>
          <a:xfrm>
            <a:off x="10460903" y="462297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418195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58377-5AD4-41B7-AFC5-C0F2ECC64FE7}"/>
              </a:ext>
            </a:extLst>
          </p:cNvPr>
          <p:cNvSpPr/>
          <p:nvPr/>
        </p:nvSpPr>
        <p:spPr>
          <a:xfrm>
            <a:off x="8371057" y="4632636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notificação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4728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156055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362788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95221" y="3247639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5221" y="4133041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FC036A-00B9-4F32-8C1E-A9D25277DAD7}"/>
              </a:ext>
            </a:extLst>
          </p:cNvPr>
          <p:cNvCxnSpPr/>
          <p:nvPr/>
        </p:nvCxnSpPr>
        <p:spPr>
          <a:xfrm>
            <a:off x="7794479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D41A395-9260-44A9-9EC2-E838B006074D}"/>
              </a:ext>
            </a:extLst>
          </p:cNvPr>
          <p:cNvCxnSpPr/>
          <p:nvPr/>
        </p:nvCxnSpPr>
        <p:spPr>
          <a:xfrm>
            <a:off x="9884325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325253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9486465" y="2709929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9518389" y="4662151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531987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269847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476580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932399" y="3202546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32399" y="4155578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F2D360-2446-4726-A749-F25B98E98D73}"/>
              </a:ext>
            </a:extLst>
          </p:cNvPr>
          <p:cNvSpPr/>
          <p:nvPr/>
        </p:nvSpPr>
        <p:spPr>
          <a:xfrm>
            <a:off x="7419131" y="3676917"/>
            <a:ext cx="1513268" cy="985234"/>
          </a:xfrm>
          <a:prstGeom prst="rect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API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A731EFD-7CD0-4A2F-8C40-5D0298263360}"/>
              </a:ext>
            </a:extLst>
          </p:cNvPr>
          <p:cNvCxnSpPr/>
          <p:nvPr/>
        </p:nvCxnSpPr>
        <p:spPr>
          <a:xfrm>
            <a:off x="6833141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 animBg="1"/>
      <p:bldP spid="17" grpId="0" animBg="1"/>
      <p:bldP spid="5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Implementação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3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Apache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Zookeeper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A4F17EC-E05C-479E-A4B8-B63157204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743" y="2504941"/>
            <a:ext cx="5911885" cy="3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638</Words>
  <Application>Microsoft Office PowerPoint</Application>
  <PresentationFormat>Widescreen</PresentationFormat>
  <Paragraphs>213</Paragraphs>
  <Slides>32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DEMO Event Storming</vt:lpstr>
      <vt:lpstr>Mapeando eventos</vt:lpstr>
      <vt:lpstr>Mapeando eventos</vt:lpstr>
      <vt:lpstr>DEMO Implementação</vt:lpstr>
      <vt:lpstr>Apache Kafka</vt:lpstr>
      <vt:lpstr>Zookeeper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95</cp:revision>
  <dcterms:created xsi:type="dcterms:W3CDTF">2018-07-18T17:51:39Z</dcterms:created>
  <dcterms:modified xsi:type="dcterms:W3CDTF">2021-08-23T22:10:02Z</dcterms:modified>
</cp:coreProperties>
</file>