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pos="1761" userDrawn="1">
          <p15:clr>
            <a:srgbClr val="A4A3A4"/>
          </p15:clr>
        </p15:guide>
        <p15:guide id="4" pos="13577" userDrawn="1">
          <p15:clr>
            <a:srgbClr val="A4A3A4"/>
          </p15:clr>
        </p15:guide>
        <p15:guide id="5" orient="horz" pos="1145" userDrawn="1">
          <p15:clr>
            <a:srgbClr val="A4A3A4"/>
          </p15:clr>
        </p15:guide>
        <p15:guide id="6" orient="horz" pos="75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D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0BBE6D-F936-A649-9227-AA7CCC4BD8D6}" v="63" dt="2022-09-21T16:39:15.21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2"/>
    <p:restoredTop sz="94712"/>
  </p:normalViewPr>
  <p:slideViewPr>
    <p:cSldViewPr snapToGrid="0" showGuides="1">
      <p:cViewPr varScale="1">
        <p:scale>
          <a:sx n="77" d="100"/>
          <a:sy n="77" d="100"/>
        </p:scale>
        <p:origin x="224" y="224"/>
      </p:cViewPr>
      <p:guideLst>
        <p:guide orient="horz" pos="4320"/>
        <p:guide pos="7680"/>
        <p:guide pos="1761"/>
        <p:guide pos="13577"/>
        <p:guide orient="horz" pos="1145"/>
        <p:guide orient="horz" pos="75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Baltieri" userId="d56cfdb1-1911-441a-9a39-6bdee9a14174" providerId="ADAL" clId="{E10BBE6D-F936-A649-9227-AA7CCC4BD8D6}"/>
    <pc:docChg chg="undo custSel addSld delSld modSld">
      <pc:chgData name="André Baltieri" userId="d56cfdb1-1911-441a-9a39-6bdee9a14174" providerId="ADAL" clId="{E10BBE6D-F936-A649-9227-AA7CCC4BD8D6}" dt="2022-09-21T16:40:57.182" v="310" actId="20577"/>
      <pc:docMkLst>
        <pc:docMk/>
      </pc:docMkLst>
      <pc:sldChg chg="modSp mod">
        <pc:chgData name="André Baltieri" userId="d56cfdb1-1911-441a-9a39-6bdee9a14174" providerId="ADAL" clId="{E10BBE6D-F936-A649-9227-AA7CCC4BD8D6}" dt="2022-09-21T15:09:42.652" v="92" actId="20577"/>
        <pc:sldMkLst>
          <pc:docMk/>
          <pc:sldMk cId="0" sldId="256"/>
        </pc:sldMkLst>
        <pc:spChg chg="mod">
          <ac:chgData name="André Baltieri" userId="d56cfdb1-1911-441a-9a39-6bdee9a14174" providerId="ADAL" clId="{E10BBE6D-F936-A649-9227-AA7CCC4BD8D6}" dt="2022-09-21T15:09:04.511" v="0" actId="20577"/>
          <ac:spMkLst>
            <pc:docMk/>
            <pc:sldMk cId="0" sldId="256"/>
            <ac:spMk id="2" creationId="{809DEB89-E209-05A2-DB5F-515E62192639}"/>
          </ac:spMkLst>
        </pc:spChg>
        <pc:spChg chg="mod">
          <ac:chgData name="André Baltieri" userId="d56cfdb1-1911-441a-9a39-6bdee9a14174" providerId="ADAL" clId="{E10BBE6D-F936-A649-9227-AA7CCC4BD8D6}" dt="2022-09-21T15:09:12.762" v="30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André Baltieri" userId="d56cfdb1-1911-441a-9a39-6bdee9a14174" providerId="ADAL" clId="{E10BBE6D-F936-A649-9227-AA7CCC4BD8D6}" dt="2022-09-21T15:09:42.652" v="92" actId="20577"/>
          <ac:spMkLst>
            <pc:docMk/>
            <pc:sldMk cId="0" sldId="256"/>
            <ac:spMk id="152" creationId="{00000000-0000-0000-0000-000000000000}"/>
          </ac:spMkLst>
        </pc:spChg>
      </pc:sldChg>
      <pc:sldChg chg="del">
        <pc:chgData name="André Baltieri" userId="d56cfdb1-1911-441a-9a39-6bdee9a14174" providerId="ADAL" clId="{E10BBE6D-F936-A649-9227-AA7CCC4BD8D6}" dt="2022-09-21T15:10:13.217" v="96" actId="2696"/>
        <pc:sldMkLst>
          <pc:docMk/>
          <pc:sldMk cId="0" sldId="260"/>
        </pc:sldMkLst>
      </pc:sldChg>
      <pc:sldChg chg="del">
        <pc:chgData name="André Baltieri" userId="d56cfdb1-1911-441a-9a39-6bdee9a14174" providerId="ADAL" clId="{E10BBE6D-F936-A649-9227-AA7CCC4BD8D6}" dt="2022-09-21T15:10:13.217" v="96" actId="2696"/>
        <pc:sldMkLst>
          <pc:docMk/>
          <pc:sldMk cId="0" sldId="261"/>
        </pc:sldMkLst>
      </pc:sldChg>
      <pc:sldChg chg="addSp delSp modSp mod delAnim modAnim">
        <pc:chgData name="André Baltieri" userId="d56cfdb1-1911-441a-9a39-6bdee9a14174" providerId="ADAL" clId="{E10BBE6D-F936-A649-9227-AA7CCC4BD8D6}" dt="2022-09-21T16:36:17.420" v="238"/>
        <pc:sldMkLst>
          <pc:docMk/>
          <pc:sldMk cId="4007046932" sldId="263"/>
        </pc:sldMkLst>
        <pc:spChg chg="add mod">
          <ac:chgData name="André Baltieri" userId="d56cfdb1-1911-441a-9a39-6bdee9a14174" providerId="ADAL" clId="{E10BBE6D-F936-A649-9227-AA7CCC4BD8D6}" dt="2022-09-21T15:13:53.924" v="155" actId="113"/>
          <ac:spMkLst>
            <pc:docMk/>
            <pc:sldMk cId="4007046932" sldId="263"/>
            <ac:spMk id="2" creationId="{10047A0E-F207-0D21-78FC-5DE5D1C657B7}"/>
          </ac:spMkLst>
        </pc:spChg>
        <pc:spChg chg="add mod">
          <ac:chgData name="André Baltieri" userId="d56cfdb1-1911-441a-9a39-6bdee9a14174" providerId="ADAL" clId="{E10BBE6D-F936-A649-9227-AA7CCC4BD8D6}" dt="2022-09-21T15:14:06.943" v="159" actId="115"/>
          <ac:spMkLst>
            <pc:docMk/>
            <pc:sldMk cId="4007046932" sldId="263"/>
            <ac:spMk id="3" creationId="{DD82A856-BA0A-4E13-BAB9-9C1001E459B9}"/>
          </ac:spMkLst>
        </pc:spChg>
        <pc:spChg chg="add mod">
          <ac:chgData name="André Baltieri" userId="d56cfdb1-1911-441a-9a39-6bdee9a14174" providerId="ADAL" clId="{E10BBE6D-F936-A649-9227-AA7CCC4BD8D6}" dt="2022-09-21T15:14:09.885" v="160" actId="113"/>
          <ac:spMkLst>
            <pc:docMk/>
            <pc:sldMk cId="4007046932" sldId="263"/>
            <ac:spMk id="4" creationId="{3FA934F4-8D68-CEFC-B5CB-E721B8C579CD}"/>
          </ac:spMkLst>
        </pc:spChg>
        <pc:spChg chg="add mod">
          <ac:chgData name="André Baltieri" userId="d56cfdb1-1911-441a-9a39-6bdee9a14174" providerId="ADAL" clId="{E10BBE6D-F936-A649-9227-AA7CCC4BD8D6}" dt="2022-09-21T15:14:15.485" v="163" actId="113"/>
          <ac:spMkLst>
            <pc:docMk/>
            <pc:sldMk cId="4007046932" sldId="263"/>
            <ac:spMk id="5" creationId="{D86565A9-6065-6567-52E6-3C23681FA8F3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2" creationId="{CC40BC4E-E46E-B5D7-4D17-94F74346B77B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3" creationId="{4BA8C2E2-3C92-CD77-82AA-455F51B8E8D7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4" creationId="{526F2660-1E0B-DC1B-21B2-08834A53E2CE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5" creationId="{7476EDAE-3F59-A731-912D-2997A46A8457}"/>
          </ac:spMkLst>
        </pc:spChg>
        <pc:spChg chg="del mod">
          <ac:chgData name="André Baltieri" userId="d56cfdb1-1911-441a-9a39-6bdee9a14174" providerId="ADAL" clId="{E10BBE6D-F936-A649-9227-AA7CCC4BD8D6}" dt="2022-09-21T15:14:22.473" v="164" actId="478"/>
          <ac:spMkLst>
            <pc:docMk/>
            <pc:sldMk cId="4007046932" sldId="263"/>
            <ac:spMk id="16" creationId="{E39961C1-0DCC-E8CB-26C1-BEFC1888B911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7" creationId="{282214E8-87EF-58F0-2208-A54634FCF723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8" creationId="{0E2EE7FB-DF15-54C4-67D1-FFCB22399028}"/>
          </ac:spMkLst>
        </pc:spChg>
      </pc:sldChg>
      <pc:sldChg chg="addSp delSp modSp mod delAnim">
        <pc:chgData name="André Baltieri" userId="d56cfdb1-1911-441a-9a39-6bdee9a14174" providerId="ADAL" clId="{E10BBE6D-F936-A649-9227-AA7CCC4BD8D6}" dt="2022-09-21T15:15:12.311" v="179" actId="12789"/>
        <pc:sldMkLst>
          <pc:docMk/>
          <pc:sldMk cId="3032141894" sldId="264"/>
        </pc:sldMkLst>
        <pc:spChg chg="add mod">
          <ac:chgData name="André Baltieri" userId="d56cfdb1-1911-441a-9a39-6bdee9a14174" providerId="ADAL" clId="{E10BBE6D-F936-A649-9227-AA7CCC4BD8D6}" dt="2022-09-21T15:15:12.311" v="179" actId="12789"/>
          <ac:spMkLst>
            <pc:docMk/>
            <pc:sldMk cId="3032141894" sldId="264"/>
            <ac:spMk id="2" creationId="{1A68D25A-CCB1-0678-694F-45412FA86978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3" creationId="{94EF0B28-52EB-AF43-ED37-90F0639BB9D0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4" creationId="{C591DFEF-E471-A955-AD82-AC48A654E3B7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5" creationId="{5729DA62-B279-8DF8-92E4-00137C752632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6" creationId="{851F6DCC-9C43-0368-6007-AB388E22A2ED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7" creationId="{F72CC4BC-67C5-42DC-FC3E-F5D2ADB8E3D0}"/>
          </ac:spMkLst>
        </pc:spChg>
      </pc:sldChg>
      <pc:sldChg chg="addSp delSp modSp add mod delAnim modAnim">
        <pc:chgData name="André Baltieri" userId="d56cfdb1-1911-441a-9a39-6bdee9a14174" providerId="ADAL" clId="{E10BBE6D-F936-A649-9227-AA7CCC4BD8D6}" dt="2022-09-21T16:39:23.013" v="297" actId="1076"/>
        <pc:sldMkLst>
          <pc:docMk/>
          <pc:sldMk cId="3002242051" sldId="265"/>
        </pc:sldMkLst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2" creationId="{634ED67E-298B-935F-25AB-BA64985AB0B4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3" creationId="{5C7D347B-2458-26A1-FE3E-8A8DF18FF425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4" creationId="{6D271267-B13B-0332-EB00-1EBE59EB8115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5" creationId="{347E1A5A-751A-D743-4F4F-BB744B00D4F5}"/>
          </ac:spMkLst>
        </pc:spChg>
        <pc:spChg chg="del">
          <ac:chgData name="André Baltieri" userId="d56cfdb1-1911-441a-9a39-6bdee9a14174" providerId="ADAL" clId="{E10BBE6D-F936-A649-9227-AA7CCC4BD8D6}" dt="2022-09-21T15:15:20.472" v="180" actId="478"/>
          <ac:spMkLst>
            <pc:docMk/>
            <pc:sldMk cId="3002242051" sldId="265"/>
            <ac:spMk id="16" creationId="{E39961C1-0DCC-E8CB-26C1-BEFC1888B911}"/>
          </ac:spMkLst>
        </pc:spChg>
      </pc:sldChg>
      <pc:sldChg chg="addSp modSp add mod replId modAnim">
        <pc:chgData name="André Baltieri" userId="d56cfdb1-1911-441a-9a39-6bdee9a14174" providerId="ADAL" clId="{E10BBE6D-F936-A649-9227-AA7CCC4BD8D6}" dt="2022-09-21T16:36:54.115" v="250"/>
        <pc:sldMkLst>
          <pc:docMk/>
          <pc:sldMk cId="2520170193" sldId="266"/>
        </pc:sldMkLst>
        <pc:spChg chg="add mod">
          <ac:chgData name="André Baltieri" userId="d56cfdb1-1911-441a-9a39-6bdee9a14174" providerId="ADAL" clId="{E10BBE6D-F936-A649-9227-AA7CCC4BD8D6}" dt="2022-09-21T15:16:43.519" v="197" actId="12789"/>
          <ac:spMkLst>
            <pc:docMk/>
            <pc:sldMk cId="2520170193" sldId="266"/>
            <ac:spMk id="2" creationId="{8F7D12FE-DCC4-F622-B1C7-089C6EDB00BD}"/>
          </ac:spMkLst>
        </pc:spChg>
      </pc:sldChg>
      <pc:sldChg chg="addSp delSp modSp add mod delAnim modAnim">
        <pc:chgData name="André Baltieri" userId="d56cfdb1-1911-441a-9a39-6bdee9a14174" providerId="ADAL" clId="{E10BBE6D-F936-A649-9227-AA7CCC4BD8D6}" dt="2022-09-21T16:37:30.455" v="258"/>
        <pc:sldMkLst>
          <pc:docMk/>
          <pc:sldMk cId="2638849106" sldId="267"/>
        </pc:sldMkLst>
        <pc:spChg chg="add mod">
          <ac:chgData name="André Baltieri" userId="d56cfdb1-1911-441a-9a39-6bdee9a14174" providerId="ADAL" clId="{E10BBE6D-F936-A649-9227-AA7CCC4BD8D6}" dt="2022-09-21T16:37:12.335" v="252" actId="115"/>
          <ac:spMkLst>
            <pc:docMk/>
            <pc:sldMk cId="2638849106" sldId="267"/>
            <ac:spMk id="2" creationId="{0E55F593-6130-D754-21D7-757C50058B6A}"/>
          </ac:spMkLst>
        </pc:spChg>
        <pc:spChg chg="add mod">
          <ac:chgData name="André Baltieri" userId="d56cfdb1-1911-441a-9a39-6bdee9a14174" providerId="ADAL" clId="{E10BBE6D-F936-A649-9227-AA7CCC4BD8D6}" dt="2022-09-21T16:37:24.171" v="256" actId="113"/>
          <ac:spMkLst>
            <pc:docMk/>
            <pc:sldMk cId="2638849106" sldId="267"/>
            <ac:spMk id="3" creationId="{D26D8C18-9DAC-9835-287A-E04ACEA3B371}"/>
          </ac:spMkLst>
        </pc:spChg>
        <pc:spChg chg="del">
          <ac:chgData name="André Baltieri" userId="d56cfdb1-1911-441a-9a39-6bdee9a14174" providerId="ADAL" clId="{E10BBE6D-F936-A649-9227-AA7CCC4BD8D6}" dt="2022-09-21T15:16:51.001" v="198" actId="478"/>
          <ac:spMkLst>
            <pc:docMk/>
            <pc:sldMk cId="2638849106" sldId="267"/>
            <ac:spMk id="16" creationId="{E39961C1-0DCC-E8CB-26C1-BEFC1888B911}"/>
          </ac:spMkLst>
        </pc:spChg>
      </pc:sldChg>
      <pc:sldChg chg="addSp modSp add mod replId">
        <pc:chgData name="André Baltieri" userId="d56cfdb1-1911-441a-9a39-6bdee9a14174" providerId="ADAL" clId="{E10BBE6D-F936-A649-9227-AA7CCC4BD8D6}" dt="2022-09-21T15:18:24.270" v="217" actId="12788"/>
        <pc:sldMkLst>
          <pc:docMk/>
          <pc:sldMk cId="126434532" sldId="268"/>
        </pc:sldMkLst>
        <pc:spChg chg="add mod">
          <ac:chgData name="André Baltieri" userId="d56cfdb1-1911-441a-9a39-6bdee9a14174" providerId="ADAL" clId="{E10BBE6D-F936-A649-9227-AA7CCC4BD8D6}" dt="2022-09-21T15:18:24.270" v="217" actId="12788"/>
          <ac:spMkLst>
            <pc:docMk/>
            <pc:sldMk cId="126434532" sldId="268"/>
            <ac:spMk id="2" creationId="{60846EBE-E74A-6969-8C4C-743472D365BD}"/>
          </ac:spMkLst>
        </pc:spChg>
      </pc:sldChg>
      <pc:sldChg chg="addSp delSp modSp add mod delAnim">
        <pc:chgData name="André Baltieri" userId="d56cfdb1-1911-441a-9a39-6bdee9a14174" providerId="ADAL" clId="{E10BBE6D-F936-A649-9227-AA7CCC4BD8D6}" dt="2022-09-21T16:40:57.182" v="310" actId="20577"/>
        <pc:sldMkLst>
          <pc:docMk/>
          <pc:sldMk cId="199540196" sldId="269"/>
        </pc:sldMkLst>
        <pc:spChg chg="add mod">
          <ac:chgData name="André Baltieri" userId="d56cfdb1-1911-441a-9a39-6bdee9a14174" providerId="ADAL" clId="{E10BBE6D-F936-A649-9227-AA7CCC4BD8D6}" dt="2022-09-21T16:40:57.182" v="310" actId="20577"/>
          <ac:spMkLst>
            <pc:docMk/>
            <pc:sldMk cId="199540196" sldId="269"/>
            <ac:spMk id="2" creationId="{1C7C04FA-3C6D-FD55-3946-EF2B11765CF9}"/>
          </ac:spMkLst>
        </pc:spChg>
        <pc:spChg chg="del">
          <ac:chgData name="André Baltieri" userId="d56cfdb1-1911-441a-9a39-6bdee9a14174" providerId="ADAL" clId="{E10BBE6D-F936-A649-9227-AA7CCC4BD8D6}" dt="2022-09-21T15:18:28.980" v="218" actId="478"/>
          <ac:spMkLst>
            <pc:docMk/>
            <pc:sldMk cId="199540196" sldId="269"/>
            <ac:spMk id="16" creationId="{E39961C1-0DCC-E8CB-26C1-BEFC1888B911}"/>
          </ac:spMkLst>
        </pc:spChg>
      </pc:sldChg>
      <pc:sldChg chg="add del replId">
        <pc:chgData name="André Baltieri" userId="d56cfdb1-1911-441a-9a39-6bdee9a14174" providerId="ADAL" clId="{E10BBE6D-F936-A649-9227-AA7CCC4BD8D6}" dt="2022-09-21T15:13:00.160" v="147" actId="2696"/>
        <pc:sldMkLst>
          <pc:docMk/>
          <pc:sldMk cId="2577899113" sldId="270"/>
        </pc:sldMkLst>
      </pc:sldChg>
      <pc:sldMasterChg chg="delSldLayout">
        <pc:chgData name="André Baltieri" userId="d56cfdb1-1911-441a-9a39-6bdee9a14174" providerId="ADAL" clId="{E10BBE6D-F936-A649-9227-AA7CCC4BD8D6}" dt="2022-09-21T15:10:13.217" v="96" actId="2696"/>
        <pc:sldMasterMkLst>
          <pc:docMk/>
          <pc:sldMasterMk cId="0" sldId="2147483648"/>
        </pc:sldMasterMkLst>
        <pc:sldLayoutChg chg="del">
          <pc:chgData name="André Baltieri" userId="d56cfdb1-1911-441a-9a39-6bdee9a14174" providerId="ADAL" clId="{E10BBE6D-F936-A649-9227-AA7CCC4BD8D6}" dt="2022-09-21T15:10:13.217" v="96" actId="2696"/>
          <pc:sldLayoutMkLst>
            <pc:docMk/>
            <pc:sldMasterMk cId="0" sldId="2147483648"/>
            <pc:sldLayoutMk cId="0" sldId="214748365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a against sky at sunset 2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Sea against sky at sunset 1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each and sea at sunset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each and sea at sunset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Sea against sky at sunset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ea against sky at sunset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ominando Strings no .NET"/>
          <p:cNvSpPr txBox="1">
            <a:spLocks noGrp="1"/>
          </p:cNvSpPr>
          <p:nvPr>
            <p:ph type="ctrTitle"/>
          </p:nvPr>
        </p:nvSpPr>
        <p:spPr>
          <a:xfrm>
            <a:off x="2830512" y="3995800"/>
            <a:ext cx="13695189" cy="3593718"/>
          </a:xfrm>
          <a:prstGeom prst="rect">
            <a:avLst/>
          </a:prstGeom>
        </p:spPr>
        <p:txBody>
          <a:bodyPr/>
          <a:lstStyle>
            <a:lvl1pPr>
              <a:defRPr b="1"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 algn="l"/>
            <a:r>
              <a:rPr lang="en-US" dirty="0" err="1"/>
              <a:t>Migrando</a:t>
            </a:r>
            <a:r>
              <a:rPr lang="en-US" dirty="0"/>
              <a:t> para o .NET 7 e C# 11</a:t>
            </a:r>
            <a:endParaRPr dirty="0"/>
          </a:p>
        </p:txBody>
      </p:sp>
      <p:pic>
        <p:nvPicPr>
          <p:cNvPr id="153" name="icone-preto-flat.png" descr="icone-preto-fla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242" y="9774737"/>
            <a:ext cx="2716106" cy="271610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718A9B1-3852-1BF9-595D-01EB13C4644C}"/>
              </a:ext>
            </a:extLst>
          </p:cNvPr>
          <p:cNvGrpSpPr/>
          <p:nvPr/>
        </p:nvGrpSpPr>
        <p:grpSpPr>
          <a:xfrm>
            <a:off x="2532732" y="1833419"/>
            <a:ext cx="4287983" cy="1109285"/>
            <a:chOff x="10538724" y="2481944"/>
            <a:chExt cx="3921594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A63322-98BA-1463-C3C9-CF8BCCFC9BF6}"/>
                </a:ext>
              </a:extLst>
            </p:cNvPr>
            <p:cNvSpPr/>
            <p:nvPr/>
          </p:nvSpPr>
          <p:spPr>
            <a:xfrm>
              <a:off x="10825843" y="2481944"/>
              <a:ext cx="3347358" cy="914400"/>
            </a:xfrm>
            <a:prstGeom prst="rect">
              <a:avLst/>
            </a:prstGeom>
            <a:solidFill>
              <a:srgbClr val="0ED25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BR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" name="Dominando Strings no .NET">
              <a:extLst>
                <a:ext uri="{FF2B5EF4-FFF2-40B4-BE49-F238E27FC236}">
                  <a16:creationId xmlns:a16="http://schemas.microsoft.com/office/drawing/2014/main" id="{809DEB89-E209-05A2-DB5F-515E62192639}"/>
                </a:ext>
              </a:extLst>
            </p:cNvPr>
            <p:cNvSpPr txBox="1">
              <a:spLocks/>
            </p:cNvSpPr>
            <p:nvPr/>
          </p:nvSpPr>
          <p:spPr>
            <a:xfrm>
              <a:off x="10538724" y="2592264"/>
              <a:ext cx="3921594" cy="6558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b">
              <a:normAutofit/>
            </a:bodyPr>
            <a:lstStyle>
              <a:lvl1pPr marL="0" marR="0" indent="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800" b="1" i="0" u="none" strike="noStrike" cap="none" spc="-128" baseline="0">
                  <a:solidFill>
                    <a:srgbClr val="000000"/>
                  </a:solidFill>
                  <a:uFillTx/>
                  <a:latin typeface="Source Serif Pro"/>
                  <a:ea typeface="Source Serif Pro"/>
                  <a:cs typeface="Source Serif Pro"/>
                  <a:sym typeface="Source Serif Pro"/>
                </a:defRPr>
              </a:lvl1pPr>
              <a:lvl2pPr marL="0" marR="0" indent="4572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2pPr>
              <a:lvl3pPr marL="0" marR="0" indent="9144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3pPr>
              <a:lvl4pPr marL="0" marR="0" indent="13716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4pPr>
              <a:lvl5pPr marL="0" marR="0" indent="18288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5pPr>
              <a:lvl6pPr marL="0" marR="0" indent="22860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6pPr>
              <a:lvl7pPr marL="0" marR="0" indent="27432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7pPr>
              <a:lvl8pPr marL="0" marR="0" indent="32004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8pPr>
              <a:lvl9pPr marL="0" marR="0" indent="36576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9pPr>
            </a:lstStyle>
            <a:p>
              <a:pPr hangingPunct="1"/>
              <a:r>
                <a:rPr lang="en-US" sz="4000" spc="3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#2815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553C946-E5F7-9065-0FE0-2B90E3D1E133}"/>
              </a:ext>
            </a:extLst>
          </p:cNvPr>
          <p:cNvSpPr/>
          <p:nvPr/>
        </p:nvSpPr>
        <p:spPr>
          <a:xfrm>
            <a:off x="2830514" y="7594807"/>
            <a:ext cx="21586144" cy="150612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" name="Uma imersão em um dos tipos mais utilizados">
            <a:extLst>
              <a:ext uri="{FF2B5EF4-FFF2-40B4-BE49-F238E27FC236}">
                <a16:creationId xmlns:a16="http://schemas.microsoft.com/office/drawing/2014/main" id="{426AB1EA-00EA-E49E-0620-2CF34EB4466B}"/>
              </a:ext>
            </a:extLst>
          </p:cNvPr>
          <p:cNvSpPr txBox="1">
            <a:spLocks/>
          </p:cNvSpPr>
          <p:nvPr/>
        </p:nvSpPr>
        <p:spPr>
          <a:xfrm>
            <a:off x="14833764" y="10849638"/>
            <a:ext cx="6906986" cy="65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  <a:lvl6pPr marL="32766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6pPr>
            <a:lvl7pPr marL="38227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7pPr>
            <a:lvl8pPr marL="43688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8pPr>
            <a:lvl9pPr marL="49149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9pPr>
          </a:lstStyle>
          <a:p>
            <a:pPr hangingPunct="1"/>
            <a:r>
              <a:rPr lang="en-US" sz="3600" b="1" spc="600">
                <a:latin typeface="Source Code Pro" panose="020B0509030403020204" pitchFamily="49" charset="0"/>
                <a:ea typeface="Source Code Pro" panose="020B0509030403020204" pitchFamily="49" charset="0"/>
              </a:rPr>
              <a:t>DEVELOP YOUR CAREER</a:t>
            </a:r>
          </a:p>
        </p:txBody>
      </p:sp>
      <p:sp>
        <p:nvSpPr>
          <p:cNvPr id="152" name="Uma imersão em um dos tipos mais utilizados"/>
          <p:cNvSpPr txBox="1">
            <a:spLocks noGrp="1"/>
          </p:cNvSpPr>
          <p:nvPr>
            <p:ph type="subTitle" sz="quarter" idx="1"/>
          </p:nvPr>
        </p:nvSpPr>
        <p:spPr>
          <a:xfrm>
            <a:off x="3110344" y="7948852"/>
            <a:ext cx="18163311" cy="103004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algn="l"/>
            <a:r>
              <a:rPr lang="en-US" sz="4800" dirty="0" err="1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Entendendo</a:t>
            </a:r>
            <a:r>
              <a:rPr lang="en-US" sz="4800" dirty="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versões</a:t>
            </a:r>
            <a:r>
              <a:rPr lang="en-US" sz="4800" dirty="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e </a:t>
            </a:r>
            <a:r>
              <a:rPr lang="en-US" sz="4800" dirty="0" err="1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definindo</a:t>
            </a:r>
            <a:r>
              <a:rPr lang="en-US" sz="4800" dirty="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estratégias</a:t>
            </a:r>
            <a:r>
              <a:rPr lang="en-US" sz="4800" dirty="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de </a:t>
            </a:r>
            <a:r>
              <a:rPr lang="en-US" sz="4800" dirty="0" err="1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migração</a:t>
            </a:r>
            <a:endParaRPr sz="4800" dirty="0">
              <a:solidFill>
                <a:schemeClr val="bg1"/>
              </a:solidFill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C43DEC-D69E-6C29-FA1D-AE98B81D8E1F}"/>
              </a:ext>
            </a:extLst>
          </p:cNvPr>
          <p:cNvCxnSpPr>
            <a:cxnSpLocks/>
          </p:cNvCxnSpPr>
          <p:nvPr/>
        </p:nvCxnSpPr>
        <p:spPr>
          <a:xfrm flipV="1">
            <a:off x="19349356" y="8289081"/>
            <a:ext cx="4767943" cy="25239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ominando Strings no .NET"/>
          <p:cNvSpPr txBox="1">
            <a:spLocks noGrp="1"/>
          </p:cNvSpPr>
          <p:nvPr>
            <p:ph type="ctrTitle"/>
          </p:nvPr>
        </p:nvSpPr>
        <p:spPr>
          <a:xfrm>
            <a:off x="2830512" y="3995800"/>
            <a:ext cx="13695189" cy="3593718"/>
          </a:xfrm>
          <a:prstGeom prst="rect">
            <a:avLst/>
          </a:prstGeom>
        </p:spPr>
        <p:txBody>
          <a:bodyPr/>
          <a:lstStyle>
            <a:lvl1pPr>
              <a:defRPr b="1"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 algn="l"/>
            <a:r>
              <a:rPr lang="en-US"/>
              <a:t>André Baltieri</a:t>
            </a:r>
            <a:endParaRPr/>
          </a:p>
        </p:txBody>
      </p:sp>
      <p:pic>
        <p:nvPicPr>
          <p:cNvPr id="153" name="icone-preto-flat.png" descr="icone-preto-fla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242" y="9774737"/>
            <a:ext cx="2716106" cy="271610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718A9B1-3852-1BF9-595D-01EB13C4644C}"/>
              </a:ext>
            </a:extLst>
          </p:cNvPr>
          <p:cNvGrpSpPr/>
          <p:nvPr/>
        </p:nvGrpSpPr>
        <p:grpSpPr>
          <a:xfrm>
            <a:off x="2532732" y="1833419"/>
            <a:ext cx="4287983" cy="1109285"/>
            <a:chOff x="10538724" y="2481944"/>
            <a:chExt cx="3921594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A63322-98BA-1463-C3C9-CF8BCCFC9BF6}"/>
                </a:ext>
              </a:extLst>
            </p:cNvPr>
            <p:cNvSpPr/>
            <p:nvPr/>
          </p:nvSpPr>
          <p:spPr>
            <a:xfrm>
              <a:off x="10825843" y="2481944"/>
              <a:ext cx="3347358" cy="914400"/>
            </a:xfrm>
            <a:prstGeom prst="rect">
              <a:avLst/>
            </a:prstGeom>
            <a:solidFill>
              <a:srgbClr val="0ED25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BR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" name="Dominando Strings no .NET">
              <a:extLst>
                <a:ext uri="{FF2B5EF4-FFF2-40B4-BE49-F238E27FC236}">
                  <a16:creationId xmlns:a16="http://schemas.microsoft.com/office/drawing/2014/main" id="{809DEB89-E209-05A2-DB5F-515E62192639}"/>
                </a:ext>
              </a:extLst>
            </p:cNvPr>
            <p:cNvSpPr txBox="1">
              <a:spLocks/>
            </p:cNvSpPr>
            <p:nvPr/>
          </p:nvSpPr>
          <p:spPr>
            <a:xfrm>
              <a:off x="10538724" y="2592264"/>
              <a:ext cx="3921594" cy="6558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50800" tIns="50800" rIns="50800" bIns="50800" anchor="b">
              <a:normAutofit/>
            </a:bodyPr>
            <a:lstStyle>
              <a:lvl1pPr marL="0" marR="0" indent="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800" b="1" i="0" u="none" strike="noStrike" cap="none" spc="-128" baseline="0">
                  <a:solidFill>
                    <a:srgbClr val="000000"/>
                  </a:solidFill>
                  <a:uFillTx/>
                  <a:latin typeface="Source Serif Pro"/>
                  <a:ea typeface="Source Serif Pro"/>
                  <a:cs typeface="Source Serif Pro"/>
                  <a:sym typeface="Source Serif Pro"/>
                </a:defRPr>
              </a:lvl1pPr>
              <a:lvl2pPr marL="0" marR="0" indent="4572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2pPr>
              <a:lvl3pPr marL="0" marR="0" indent="9144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3pPr>
              <a:lvl4pPr marL="0" marR="0" indent="13716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4pPr>
              <a:lvl5pPr marL="0" marR="0" indent="18288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5pPr>
              <a:lvl6pPr marL="0" marR="0" indent="22860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6pPr>
              <a:lvl7pPr marL="0" marR="0" indent="27432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7pPr>
              <a:lvl8pPr marL="0" marR="0" indent="32004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8pPr>
              <a:lvl9pPr marL="0" marR="0" indent="36576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9pPr>
            </a:lstStyle>
            <a:p>
              <a:pPr hangingPunct="1"/>
              <a:r>
                <a:rPr lang="en-US" sz="4000" spc="300">
                  <a:latin typeface="Source Code Pro" panose="020B0509030403020204" pitchFamily="49" charset="0"/>
                  <a:ea typeface="Source Code Pro" panose="020B0509030403020204" pitchFamily="49" charset="0"/>
                </a:rPr>
                <a:t>#2814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553C946-E5F7-9065-0FE0-2B90E3D1E133}"/>
              </a:ext>
            </a:extLst>
          </p:cNvPr>
          <p:cNvSpPr/>
          <p:nvPr/>
        </p:nvSpPr>
        <p:spPr>
          <a:xfrm>
            <a:off x="-19009" y="7594807"/>
            <a:ext cx="20476051" cy="150612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" name="Uma imersão em um dos tipos mais utilizados">
            <a:extLst>
              <a:ext uri="{FF2B5EF4-FFF2-40B4-BE49-F238E27FC236}">
                <a16:creationId xmlns:a16="http://schemas.microsoft.com/office/drawing/2014/main" id="{426AB1EA-00EA-E49E-0620-2CF34EB4466B}"/>
              </a:ext>
            </a:extLst>
          </p:cNvPr>
          <p:cNvSpPr txBox="1">
            <a:spLocks/>
          </p:cNvSpPr>
          <p:nvPr/>
        </p:nvSpPr>
        <p:spPr>
          <a:xfrm>
            <a:off x="14833764" y="10849638"/>
            <a:ext cx="6906986" cy="65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  <a:lvl6pPr marL="32766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6pPr>
            <a:lvl7pPr marL="38227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7pPr>
            <a:lvl8pPr marL="43688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8pPr>
            <a:lvl9pPr marL="49149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9pPr>
          </a:lstStyle>
          <a:p>
            <a:pPr hangingPunct="1"/>
            <a:r>
              <a:rPr lang="en-US" sz="3600" b="1" spc="600">
                <a:latin typeface="Source Code Pro" panose="020B0509030403020204" pitchFamily="49" charset="0"/>
                <a:ea typeface="Source Code Pro" panose="020B0509030403020204" pitchFamily="49" charset="0"/>
              </a:rPr>
              <a:t>DEVELOP YOUR CAREER</a:t>
            </a:r>
          </a:p>
        </p:txBody>
      </p:sp>
      <p:sp>
        <p:nvSpPr>
          <p:cNvPr id="152" name="Uma imersão em um dos tipos mais utilizados"/>
          <p:cNvSpPr txBox="1">
            <a:spLocks noGrp="1"/>
          </p:cNvSpPr>
          <p:nvPr>
            <p:ph type="subTitle" sz="quarter" idx="1"/>
          </p:nvPr>
        </p:nvSpPr>
        <p:spPr>
          <a:xfrm>
            <a:off x="2807144" y="7870340"/>
            <a:ext cx="18163311" cy="1030042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10x Microsoft MVP</a:t>
            </a:r>
            <a:endParaRPr>
              <a:solidFill>
                <a:schemeClr val="bg1"/>
              </a:solidFill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C43DEC-D69E-6C29-FA1D-AE98B81D8E1F}"/>
              </a:ext>
            </a:extLst>
          </p:cNvPr>
          <p:cNvCxnSpPr>
            <a:cxnSpLocks/>
          </p:cNvCxnSpPr>
          <p:nvPr/>
        </p:nvCxnSpPr>
        <p:spPr>
          <a:xfrm flipV="1">
            <a:off x="19349356" y="8289081"/>
            <a:ext cx="4767943" cy="25239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" name="andrebaltieri-palco-devday-square 1.png" descr="andrebaltieri-palco-devday-square 1.png">
            <a:extLst>
              <a:ext uri="{FF2B5EF4-FFF2-40B4-BE49-F238E27FC236}">
                <a16:creationId xmlns:a16="http://schemas.microsoft.com/office/drawing/2014/main" id="{BDC01BEF-D3E7-D48F-ADAB-5A0304DB4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4455" y="3837541"/>
            <a:ext cx="6502401" cy="6502400"/>
          </a:xfrm>
          <a:prstGeom prst="rect">
            <a:avLst/>
          </a:prstGeom>
          <a:ln w="12700">
            <a:miter lim="400000"/>
          </a:ln>
          <a:effectLst>
            <a:outerShdw blurRad="127000" dist="104703" dir="2730278" rotWithShape="0">
              <a:srgbClr val="000000">
                <a:alpha val="2014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611579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047A0E-F207-0D21-78FC-5DE5D1C657B7}"/>
              </a:ext>
            </a:extLst>
          </p:cNvPr>
          <p:cNvSpPr txBox="1"/>
          <p:nvPr/>
        </p:nvSpPr>
        <p:spPr>
          <a:xfrm>
            <a:off x="6297758" y="3289020"/>
            <a:ext cx="11788484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Migrar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aplicações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nunca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é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uma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tarefa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fácil</a:t>
            </a:r>
            <a:endParaRPr kumimoji="0" lang="pt-BR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82A856-BA0A-4E13-BAB9-9C1001E459B9}"/>
              </a:ext>
            </a:extLst>
          </p:cNvPr>
          <p:cNvSpPr txBox="1"/>
          <p:nvPr/>
        </p:nvSpPr>
        <p:spPr>
          <a:xfrm>
            <a:off x="4932801" y="4865464"/>
            <a:ext cx="14518398" cy="1432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E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precisar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se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preocupar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com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versões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de 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Framework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pode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tornar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tudo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u="sng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ainda</a:t>
            </a:r>
            <a:r>
              <a:rPr lang="en-US" sz="4800" u="sng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u="sng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mais</a:t>
            </a:r>
            <a:r>
              <a:rPr lang="en-US" sz="4800" u="sng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u="sng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traumático</a:t>
            </a:r>
            <a:endParaRPr kumimoji="0" lang="pt-BR" sz="4800" b="0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934F4-8D68-CEFC-B5CB-E721B8C579CD}"/>
              </a:ext>
            </a:extLst>
          </p:cNvPr>
          <p:cNvSpPr txBox="1"/>
          <p:nvPr/>
        </p:nvSpPr>
        <p:spPr>
          <a:xfrm>
            <a:off x="7115289" y="7106705"/>
            <a:ext cx="10153422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Determinar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quando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devemos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migrar</a:t>
            </a:r>
            <a:endParaRPr kumimoji="0" lang="pt-BR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565A9-6065-6567-52E6-3C23681FA8F3}"/>
              </a:ext>
            </a:extLst>
          </p:cNvPr>
          <p:cNvSpPr txBox="1"/>
          <p:nvPr/>
        </p:nvSpPr>
        <p:spPr>
          <a:xfrm>
            <a:off x="9284153" y="8683149"/>
            <a:ext cx="5815695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Quais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as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motivações</a:t>
            </a:r>
            <a:endParaRPr kumimoji="0" lang="pt-BR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070469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68D25A-CCB1-0678-694F-45412FA86978}"/>
              </a:ext>
            </a:extLst>
          </p:cNvPr>
          <p:cNvSpPr txBox="1"/>
          <p:nvPr/>
        </p:nvSpPr>
        <p:spPr>
          <a:xfrm>
            <a:off x="3095760" y="5560209"/>
            <a:ext cx="18192481" cy="25955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Porém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, para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tal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decisão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precisamos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primeiro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entender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quais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foram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as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mudanças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que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ocorrem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nos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frameworks e que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nos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levam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a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esta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decisão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.</a:t>
            </a:r>
            <a:endParaRPr kumimoji="0" lang="pt-BR" sz="6000" b="1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32141894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4ED67E-298B-935F-25AB-BA64985AB0B4}"/>
              </a:ext>
            </a:extLst>
          </p:cNvPr>
          <p:cNvSpPr txBox="1"/>
          <p:nvPr/>
        </p:nvSpPr>
        <p:spPr>
          <a:xfrm>
            <a:off x="6804307" y="3110412"/>
            <a:ext cx="10775386" cy="711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Checar</a:t>
            </a:r>
            <a:r>
              <a:rPr lang="en-US" sz="44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4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versões</a:t>
            </a:r>
            <a:r>
              <a:rPr lang="en-US" sz="44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do </a:t>
            </a:r>
            <a:r>
              <a:rPr lang="en-US" sz="44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SDK</a:t>
            </a:r>
            <a:r>
              <a:rPr lang="en-US" sz="44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e </a:t>
            </a:r>
            <a:r>
              <a:rPr lang="en-US" sz="44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Runtime</a:t>
            </a:r>
            <a:r>
              <a:rPr lang="en-US" sz="44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do .NET</a:t>
            </a:r>
            <a:endParaRPr kumimoji="0" lang="pt-BR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7D347B-2458-26A1-FE3E-8A8DF18FF425}"/>
              </a:ext>
            </a:extLst>
          </p:cNvPr>
          <p:cNvSpPr txBox="1"/>
          <p:nvPr/>
        </p:nvSpPr>
        <p:spPr>
          <a:xfrm>
            <a:off x="7253950" y="5437976"/>
            <a:ext cx="9876102" cy="711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Instalar</a:t>
            </a:r>
            <a:r>
              <a:rPr lang="en-US" sz="44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4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diferentes</a:t>
            </a:r>
            <a:r>
              <a:rPr lang="en-US" sz="44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4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versões</a:t>
            </a:r>
            <a:r>
              <a:rPr lang="en-US" sz="44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4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lado</a:t>
            </a:r>
            <a:r>
              <a:rPr lang="en-US" sz="44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-a-</a:t>
            </a:r>
            <a:r>
              <a:rPr lang="en-US" sz="44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lado</a:t>
            </a:r>
            <a:endParaRPr kumimoji="0" lang="pt-BR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71267-B13B-0332-EB00-1EBE59EB8115}"/>
              </a:ext>
            </a:extLst>
          </p:cNvPr>
          <p:cNvSpPr txBox="1"/>
          <p:nvPr/>
        </p:nvSpPr>
        <p:spPr>
          <a:xfrm>
            <a:off x="3707305" y="7765540"/>
            <a:ext cx="16969390" cy="711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Versões</a:t>
            </a:r>
            <a:r>
              <a:rPr lang="en-US" sz="44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de </a:t>
            </a:r>
            <a:r>
              <a:rPr lang="en-US" sz="44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longo</a:t>
            </a:r>
            <a:r>
              <a:rPr lang="en-US" sz="44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4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suporte</a:t>
            </a:r>
            <a:r>
              <a:rPr lang="en-US" sz="44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e </a:t>
            </a:r>
            <a:r>
              <a:rPr lang="en-US" sz="44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intercalar</a:t>
            </a:r>
            <a:r>
              <a:rPr lang="en-US" sz="44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com </a:t>
            </a:r>
            <a:r>
              <a:rPr lang="en-US" sz="44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versões</a:t>
            </a:r>
            <a:r>
              <a:rPr lang="en-US" sz="44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4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intermediárias</a:t>
            </a:r>
            <a:endParaRPr kumimoji="0" lang="pt-BR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7E1A5A-751A-D743-4F4F-BB744B00D4F5}"/>
              </a:ext>
            </a:extLst>
          </p:cNvPr>
          <p:cNvSpPr txBox="1"/>
          <p:nvPr/>
        </p:nvSpPr>
        <p:spPr>
          <a:xfrm>
            <a:off x="8546774" y="9737109"/>
            <a:ext cx="7290457" cy="711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Novidades</a:t>
            </a:r>
            <a:r>
              <a:rPr lang="en-US" sz="44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do </a:t>
            </a:r>
            <a:r>
              <a:rPr lang="en-US" sz="44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.NET 7</a:t>
            </a:r>
            <a:r>
              <a:rPr lang="en-US" sz="44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e </a:t>
            </a:r>
            <a:r>
              <a:rPr lang="en-US" sz="44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C# 11</a:t>
            </a:r>
            <a:endParaRPr kumimoji="0" lang="pt-BR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022420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7D12FE-DCC4-F622-B1C7-089C6EDB00BD}"/>
              </a:ext>
            </a:extLst>
          </p:cNvPr>
          <p:cNvSpPr txBox="1"/>
          <p:nvPr/>
        </p:nvSpPr>
        <p:spPr>
          <a:xfrm>
            <a:off x="4594568" y="5144711"/>
            <a:ext cx="15194865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Ao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término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deste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curso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você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será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capaz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de 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entender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as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novidades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do C# 11 e .NET 7, 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bem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como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entender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quando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e para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quais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versões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do .NET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você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deve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migrar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.</a:t>
            </a:r>
            <a:endParaRPr kumimoji="0" lang="pt-BR" sz="6000" b="1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2017019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55F593-6130-D754-21D7-757C50058B6A}"/>
              </a:ext>
            </a:extLst>
          </p:cNvPr>
          <p:cNvSpPr txBox="1"/>
          <p:nvPr/>
        </p:nvSpPr>
        <p:spPr>
          <a:xfrm>
            <a:off x="3957374" y="4599304"/>
            <a:ext cx="1646925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Este </a:t>
            </a:r>
            <a:r>
              <a:rPr lang="en-US" sz="40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curso</a:t>
            </a:r>
            <a:r>
              <a:rPr lang="en-US" sz="40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0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é</a:t>
            </a:r>
            <a:r>
              <a:rPr lang="en-US" sz="40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0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destinado</a:t>
            </a:r>
            <a:r>
              <a:rPr lang="en-US" sz="40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a </a:t>
            </a:r>
            <a:r>
              <a:rPr lang="en-US" sz="40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todas</a:t>
            </a:r>
            <a:r>
              <a:rPr lang="en-US" sz="40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as </a:t>
            </a:r>
            <a:r>
              <a:rPr lang="en-US" sz="40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pessoas</a:t>
            </a:r>
            <a:r>
              <a:rPr lang="en-US" sz="40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que </a:t>
            </a:r>
            <a:r>
              <a:rPr lang="en-US" sz="40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trabalham</a:t>
            </a:r>
            <a:r>
              <a:rPr lang="en-US" sz="40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com .NET 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e </a:t>
            </a:r>
            <a:r>
              <a:rPr lang="en-US" sz="4000" u="sng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já</a:t>
            </a:r>
            <a:r>
              <a:rPr lang="en-US" sz="4000" u="sng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000" u="sng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possuem</a:t>
            </a:r>
            <a:r>
              <a:rPr lang="en-US" sz="4000" u="sng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000" u="sng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uma</a:t>
            </a:r>
            <a:r>
              <a:rPr lang="en-US" sz="4000" u="sng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000" u="sng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aplicação</a:t>
            </a:r>
            <a:r>
              <a:rPr lang="en-US" sz="4000" u="sng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000" u="sng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rodando</a:t>
            </a:r>
            <a:r>
              <a:rPr lang="en-US" sz="40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0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em</a:t>
            </a:r>
            <a:r>
              <a:rPr lang="en-US" sz="40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0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alguma</a:t>
            </a:r>
            <a:r>
              <a:rPr lang="en-US" sz="40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0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versão</a:t>
            </a:r>
            <a:r>
              <a:rPr lang="en-US" sz="40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do Framework.</a:t>
            </a:r>
            <a:endParaRPr kumimoji="0" lang="pt-BR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6D8C18-9DAC-9835-287A-E04ACEA3B371}"/>
              </a:ext>
            </a:extLst>
          </p:cNvPr>
          <p:cNvSpPr txBox="1"/>
          <p:nvPr/>
        </p:nvSpPr>
        <p:spPr>
          <a:xfrm>
            <a:off x="5419313" y="7904259"/>
            <a:ext cx="13545375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Embora</a:t>
            </a:r>
            <a:r>
              <a:rPr lang="en-US" sz="40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0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haja</a:t>
            </a:r>
            <a:r>
              <a:rPr lang="en-US" sz="40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um </a:t>
            </a:r>
            <a:r>
              <a:rPr lang="en-US" sz="40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certo</a:t>
            </a:r>
            <a:r>
              <a:rPr lang="en-US" sz="40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0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pré-requisito</a:t>
            </a:r>
            <a:r>
              <a:rPr lang="en-US" sz="40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, </a:t>
            </a:r>
            <a:r>
              <a:rPr lang="en-US" sz="40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caso</a:t>
            </a:r>
            <a:r>
              <a:rPr lang="en-US" sz="40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0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seja</a:t>
            </a:r>
            <a:r>
              <a:rPr lang="en-US" sz="40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0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entusiasta</a:t>
            </a:r>
            <a:r>
              <a:rPr lang="en-US" sz="40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e 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queira</a:t>
            </a:r>
            <a:r>
              <a:rPr lang="en-US" sz="40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0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saber </a:t>
            </a:r>
            <a:r>
              <a:rPr lang="en-US" sz="40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mais</a:t>
            </a:r>
            <a:r>
              <a:rPr lang="en-US" sz="40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0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sobre</a:t>
            </a:r>
            <a:r>
              <a:rPr lang="en-US" sz="40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.NET</a:t>
            </a:r>
            <a:r>
              <a:rPr lang="en-US" sz="40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, </a:t>
            </a:r>
            <a:r>
              <a:rPr lang="en-US" sz="40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versões</a:t>
            </a:r>
            <a:r>
              <a:rPr lang="en-US" sz="40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e </a:t>
            </a:r>
            <a:r>
              <a:rPr lang="en-US" sz="40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migrações</a:t>
            </a:r>
            <a:r>
              <a:rPr lang="en-US" sz="40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, </a:t>
            </a:r>
            <a:r>
              <a:rPr lang="en-US" sz="40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sua</a:t>
            </a:r>
            <a:r>
              <a:rPr lang="en-US" sz="40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presença</a:t>
            </a:r>
            <a:r>
              <a:rPr lang="en-US" sz="40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0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também</a:t>
            </a:r>
            <a:r>
              <a:rPr lang="en-US" sz="40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0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será</a:t>
            </a:r>
            <a:r>
              <a:rPr lang="en-US" sz="40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0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muito</a:t>
            </a:r>
            <a:r>
              <a:rPr lang="en-US" sz="40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0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bem-vinda</a:t>
            </a:r>
            <a:r>
              <a:rPr lang="en-US" sz="40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.</a:t>
            </a:r>
            <a:endParaRPr kumimoji="0" lang="pt-BR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388491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846EBE-E74A-6969-8C4C-743472D365BD}"/>
              </a:ext>
            </a:extLst>
          </p:cNvPr>
          <p:cNvSpPr txBox="1"/>
          <p:nvPr/>
        </p:nvSpPr>
        <p:spPr>
          <a:xfrm>
            <a:off x="2907407" y="5144711"/>
            <a:ext cx="18569187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Este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curso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tem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foco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em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.NET 7 e C# 11, 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tomando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como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base a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migração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de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versões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anteriores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do .NET (5 e 6), .NET Core (1, 2 e 3) 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e .NET Framework (3.5, 4.0, 4.5 e 4.8).</a:t>
            </a:r>
            <a:endParaRPr kumimoji="0" lang="pt-BR" sz="6000" b="1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6434532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7C04FA-3C6D-FD55-3946-EF2B11765CF9}"/>
              </a:ext>
            </a:extLst>
          </p:cNvPr>
          <p:cNvSpPr txBox="1"/>
          <p:nvPr/>
        </p:nvSpPr>
        <p:spPr>
          <a:xfrm>
            <a:off x="3052480" y="6141907"/>
            <a:ext cx="18279043" cy="1432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9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erif Pro" panose="02040603050405020204" pitchFamily="18" charset="0"/>
                <a:ea typeface="Source Serif Pro" panose="02040603050405020204" pitchFamily="18" charset="0"/>
                <a:sym typeface="Canela Text Regular"/>
              </a:rPr>
              <a:t>E aí, vamos começar a migração?</a:t>
            </a:r>
          </a:p>
        </p:txBody>
      </p:sp>
    </p:spTree>
    <p:extLst>
      <p:ext uri="{BB962C8B-B14F-4D97-AF65-F5344CB8AC3E}">
        <p14:creationId xmlns:p14="http://schemas.microsoft.com/office/powerpoint/2010/main" val="199540196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263</Words>
  <Application>Microsoft Macintosh PowerPoint</Application>
  <PresentationFormat>Custom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Canela Bold</vt:lpstr>
      <vt:lpstr>Canela Deck Regular</vt:lpstr>
      <vt:lpstr>Canela Regular</vt:lpstr>
      <vt:lpstr>Canela Text Regular</vt:lpstr>
      <vt:lpstr>Graphik</vt:lpstr>
      <vt:lpstr>Graphik-Medium</vt:lpstr>
      <vt:lpstr>Graphik-SemiboldItalic</vt:lpstr>
      <vt:lpstr>Helvetica Neue</vt:lpstr>
      <vt:lpstr>Source Code Pro</vt:lpstr>
      <vt:lpstr>Source Serif Pro</vt:lpstr>
      <vt:lpstr>23_ClassicWhite</vt:lpstr>
      <vt:lpstr>Migrando para o .NET 7 e C# 11</vt:lpstr>
      <vt:lpstr>André Baltieri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Dominando Strings no .NET</dc:title>
  <cp:lastModifiedBy>André Baltieri</cp:lastModifiedBy>
  <cp:revision>1</cp:revision>
  <dcterms:modified xsi:type="dcterms:W3CDTF">2022-09-21T16:41:05Z</dcterms:modified>
</cp:coreProperties>
</file>