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66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761" userDrawn="1">
          <p15:clr>
            <a:srgbClr val="A4A3A4"/>
          </p15:clr>
        </p15:guide>
        <p15:guide id="4" pos="13577" userDrawn="1">
          <p15:clr>
            <a:srgbClr val="A4A3A4"/>
          </p15:clr>
        </p15:guide>
        <p15:guide id="5" orient="horz" pos="1145" userDrawn="1">
          <p15:clr>
            <a:srgbClr val="A4A3A4"/>
          </p15:clr>
        </p15:guide>
        <p15:guide id="6" orient="horz" pos="7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BBE6D-F936-A649-9227-AA7CCC4BD8D6}" v="63" dt="2022-09-21T16:39:15.216"/>
    <p1510:client id="{F4368A32-5AB9-624B-B56C-0F0D283C22D2}" v="203" dt="2022-09-21T18:32:27.98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3"/>
    <p:restoredTop sz="94720"/>
  </p:normalViewPr>
  <p:slideViewPr>
    <p:cSldViewPr snapToGrid="0" showGuides="1">
      <p:cViewPr varScale="1">
        <p:scale>
          <a:sx n="105" d="100"/>
          <a:sy n="105" d="100"/>
        </p:scale>
        <p:origin x="1232" y="216"/>
      </p:cViewPr>
      <p:guideLst>
        <p:guide orient="horz" pos="4320"/>
        <p:guide pos="7680"/>
        <p:guide pos="1761"/>
        <p:guide pos="13577"/>
        <p:guide orient="horz" pos="1145"/>
        <p:guide orient="horz" pos="7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E10BBE6D-F936-A649-9227-AA7CCC4BD8D6}"/>
    <pc:docChg chg="undo custSel addSld delSld modSld">
      <pc:chgData name="André Baltieri" userId="d56cfdb1-1911-441a-9a39-6bdee9a14174" providerId="ADAL" clId="{E10BBE6D-F936-A649-9227-AA7CCC4BD8D6}" dt="2022-09-21T16:40:57.182" v="310" actId="20577"/>
      <pc:docMkLst>
        <pc:docMk/>
      </pc:docMkLst>
      <pc:sldChg chg="modSp mod">
        <pc:chgData name="André Baltieri" userId="d56cfdb1-1911-441a-9a39-6bdee9a14174" providerId="ADAL" clId="{E10BBE6D-F936-A649-9227-AA7CCC4BD8D6}" dt="2022-09-21T15:09:42.652" v="92" actId="20577"/>
        <pc:sldMkLst>
          <pc:docMk/>
          <pc:sldMk cId="0" sldId="256"/>
        </pc:sldMkLst>
        <pc:spChg chg="mod">
          <ac:chgData name="André Baltieri" userId="d56cfdb1-1911-441a-9a39-6bdee9a14174" providerId="ADAL" clId="{E10BBE6D-F936-A649-9227-AA7CCC4BD8D6}" dt="2022-09-21T15:09:04.511" v="0" actId="20577"/>
          <ac:spMkLst>
            <pc:docMk/>
            <pc:sldMk cId="0" sldId="256"/>
            <ac:spMk id="2" creationId="{809DEB89-E209-05A2-DB5F-515E62192639}"/>
          </ac:spMkLst>
        </pc:spChg>
        <pc:spChg chg="mod">
          <ac:chgData name="André Baltieri" userId="d56cfdb1-1911-441a-9a39-6bdee9a14174" providerId="ADAL" clId="{E10BBE6D-F936-A649-9227-AA7CCC4BD8D6}" dt="2022-09-21T15:09:12.762" v="30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E10BBE6D-F936-A649-9227-AA7CCC4BD8D6}" dt="2022-09-21T15:09:42.652" v="92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0"/>
        </pc:sldMkLst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1"/>
        </pc:sldMkLst>
      </pc:sldChg>
      <pc:sldChg chg="addSp delSp modSp mod delAnim modAnim">
        <pc:chgData name="André Baltieri" userId="d56cfdb1-1911-441a-9a39-6bdee9a14174" providerId="ADAL" clId="{E10BBE6D-F936-A649-9227-AA7CCC4BD8D6}" dt="2022-09-21T16:36:17.420" v="238"/>
        <pc:sldMkLst>
          <pc:docMk/>
          <pc:sldMk cId="4007046932" sldId="263"/>
        </pc:sldMkLst>
        <pc:spChg chg="add mod">
          <ac:chgData name="André Baltieri" userId="d56cfdb1-1911-441a-9a39-6bdee9a14174" providerId="ADAL" clId="{E10BBE6D-F936-A649-9227-AA7CCC4BD8D6}" dt="2022-09-21T15:13:53.924" v="155" actId="113"/>
          <ac:spMkLst>
            <pc:docMk/>
            <pc:sldMk cId="4007046932" sldId="263"/>
            <ac:spMk id="2" creationId="{10047A0E-F207-0D21-78FC-5DE5D1C657B7}"/>
          </ac:spMkLst>
        </pc:spChg>
        <pc:spChg chg="add mod">
          <ac:chgData name="André Baltieri" userId="d56cfdb1-1911-441a-9a39-6bdee9a14174" providerId="ADAL" clId="{E10BBE6D-F936-A649-9227-AA7CCC4BD8D6}" dt="2022-09-21T15:14:06.943" v="159" actId="115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E10BBE6D-F936-A649-9227-AA7CCC4BD8D6}" dt="2022-09-21T15:14:09.885" v="160" actId="113"/>
          <ac:spMkLst>
            <pc:docMk/>
            <pc:sldMk cId="4007046932" sldId="263"/>
            <ac:spMk id="4" creationId="{3FA934F4-8D68-CEFC-B5CB-E721B8C579CD}"/>
          </ac:spMkLst>
        </pc:spChg>
        <pc:spChg chg="add mod">
          <ac:chgData name="André Baltieri" userId="d56cfdb1-1911-441a-9a39-6bdee9a14174" providerId="ADAL" clId="{E10BBE6D-F936-A649-9227-AA7CCC4BD8D6}" dt="2022-09-21T15:14:15.485" v="163" actId="113"/>
          <ac:spMkLst>
            <pc:docMk/>
            <pc:sldMk cId="4007046932" sldId="263"/>
            <ac:spMk id="5" creationId="{D86565A9-6065-6567-52E6-3C23681FA8F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2" creationId="{CC40BC4E-E46E-B5D7-4D17-94F74346B77B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3" creationId="{4BA8C2E2-3C92-CD77-82AA-455F51B8E8D7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4" creationId="{526F2660-1E0B-DC1B-21B2-08834A53E2CE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5" creationId="{7476EDAE-3F59-A731-912D-2997A46A8457}"/>
          </ac:spMkLst>
        </pc:spChg>
        <pc:spChg chg="del mod">
          <ac:chgData name="André Baltieri" userId="d56cfdb1-1911-441a-9a39-6bdee9a14174" providerId="ADAL" clId="{E10BBE6D-F936-A649-9227-AA7CCC4BD8D6}" dt="2022-09-21T15:14:22.473" v="164" actId="478"/>
          <ac:spMkLst>
            <pc:docMk/>
            <pc:sldMk cId="4007046932" sldId="263"/>
            <ac:spMk id="16" creationId="{E39961C1-0DCC-E8CB-26C1-BEFC1888B911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7" creationId="{282214E8-87EF-58F0-2208-A54634FCF72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8" creationId="{0E2EE7FB-DF15-54C4-67D1-FFCB22399028}"/>
          </ac:spMkLst>
        </pc:spChg>
      </pc:sldChg>
      <pc:sldChg chg="addSp delSp modSp mod delAnim">
        <pc:chgData name="André Baltieri" userId="d56cfdb1-1911-441a-9a39-6bdee9a14174" providerId="ADAL" clId="{E10BBE6D-F936-A649-9227-AA7CCC4BD8D6}" dt="2022-09-21T15:15:12.311" v="179" actId="12789"/>
        <pc:sldMkLst>
          <pc:docMk/>
          <pc:sldMk cId="3032141894" sldId="264"/>
        </pc:sldMkLst>
        <pc:spChg chg="add mod">
          <ac:chgData name="André Baltieri" userId="d56cfdb1-1911-441a-9a39-6bdee9a14174" providerId="ADAL" clId="{E10BBE6D-F936-A649-9227-AA7CCC4BD8D6}" dt="2022-09-21T15:15:12.311" v="179" actId="12789"/>
          <ac:spMkLst>
            <pc:docMk/>
            <pc:sldMk cId="3032141894" sldId="264"/>
            <ac:spMk id="2" creationId="{1A68D25A-CCB1-0678-694F-45412FA86978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3" creationId="{94EF0B28-52EB-AF43-ED37-90F0639BB9D0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4" creationId="{C591DFEF-E471-A955-AD82-AC48A654E3B7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5" creationId="{5729DA62-B279-8DF8-92E4-00137C752632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6" creationId="{851F6DCC-9C43-0368-6007-AB388E22A2ED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7" creationId="{F72CC4BC-67C5-42DC-FC3E-F5D2ADB8E3D0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9:23.013" v="297" actId="1076"/>
        <pc:sldMkLst>
          <pc:docMk/>
          <pc:sldMk cId="3002242051" sldId="265"/>
        </pc:sldMkLst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2" creationId="{634ED67E-298B-935F-25AB-BA64985AB0B4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3" creationId="{5C7D347B-2458-26A1-FE3E-8A8DF18FF42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4" creationId="{6D271267-B13B-0332-EB00-1EBE59EB811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5" creationId="{347E1A5A-751A-D743-4F4F-BB744B00D4F5}"/>
          </ac:spMkLst>
        </pc:spChg>
        <pc:spChg chg="del">
          <ac:chgData name="André Baltieri" userId="d56cfdb1-1911-441a-9a39-6bdee9a14174" providerId="ADAL" clId="{E10BBE6D-F936-A649-9227-AA7CCC4BD8D6}" dt="2022-09-21T15:15:20.472" v="180" actId="478"/>
          <ac:spMkLst>
            <pc:docMk/>
            <pc:sldMk cId="3002242051" sldId="265"/>
            <ac:spMk id="16" creationId="{E39961C1-0DCC-E8CB-26C1-BEFC1888B911}"/>
          </ac:spMkLst>
        </pc:spChg>
      </pc:sldChg>
      <pc:sldChg chg="addSp modSp add mod replId modAnim">
        <pc:chgData name="André Baltieri" userId="d56cfdb1-1911-441a-9a39-6bdee9a14174" providerId="ADAL" clId="{E10BBE6D-F936-A649-9227-AA7CCC4BD8D6}" dt="2022-09-21T16:36:54.115" v="250"/>
        <pc:sldMkLst>
          <pc:docMk/>
          <pc:sldMk cId="2520170193" sldId="266"/>
        </pc:sldMkLst>
        <pc:spChg chg="add mod">
          <ac:chgData name="André Baltieri" userId="d56cfdb1-1911-441a-9a39-6bdee9a14174" providerId="ADAL" clId="{E10BBE6D-F936-A649-9227-AA7CCC4BD8D6}" dt="2022-09-21T15:16:43.519" v="197" actId="12789"/>
          <ac:spMkLst>
            <pc:docMk/>
            <pc:sldMk cId="2520170193" sldId="266"/>
            <ac:spMk id="2" creationId="{8F7D12FE-DCC4-F622-B1C7-089C6EDB00BD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7:30.455" v="258"/>
        <pc:sldMkLst>
          <pc:docMk/>
          <pc:sldMk cId="2638849106" sldId="267"/>
        </pc:sldMkLst>
        <pc:spChg chg="add mod">
          <ac:chgData name="André Baltieri" userId="d56cfdb1-1911-441a-9a39-6bdee9a14174" providerId="ADAL" clId="{E10BBE6D-F936-A649-9227-AA7CCC4BD8D6}" dt="2022-09-21T16:37:12.335" v="252" actId="115"/>
          <ac:spMkLst>
            <pc:docMk/>
            <pc:sldMk cId="2638849106" sldId="267"/>
            <ac:spMk id="2" creationId="{0E55F593-6130-D754-21D7-757C50058B6A}"/>
          </ac:spMkLst>
        </pc:spChg>
        <pc:spChg chg="add mod">
          <ac:chgData name="André Baltieri" userId="d56cfdb1-1911-441a-9a39-6bdee9a14174" providerId="ADAL" clId="{E10BBE6D-F936-A649-9227-AA7CCC4BD8D6}" dt="2022-09-21T16:37:24.171" v="256" actId="113"/>
          <ac:spMkLst>
            <pc:docMk/>
            <pc:sldMk cId="2638849106" sldId="267"/>
            <ac:spMk id="3" creationId="{D26D8C18-9DAC-9835-287A-E04ACEA3B371}"/>
          </ac:spMkLst>
        </pc:spChg>
        <pc:spChg chg="del">
          <ac:chgData name="André Baltieri" userId="d56cfdb1-1911-441a-9a39-6bdee9a14174" providerId="ADAL" clId="{E10BBE6D-F936-A649-9227-AA7CCC4BD8D6}" dt="2022-09-21T15:16:51.001" v="198" actId="478"/>
          <ac:spMkLst>
            <pc:docMk/>
            <pc:sldMk cId="2638849106" sldId="267"/>
            <ac:spMk id="16" creationId="{E39961C1-0DCC-E8CB-26C1-BEFC1888B911}"/>
          </ac:spMkLst>
        </pc:spChg>
      </pc:sldChg>
      <pc:sldChg chg="addSp modSp add mod replId">
        <pc:chgData name="André Baltieri" userId="d56cfdb1-1911-441a-9a39-6bdee9a14174" providerId="ADAL" clId="{E10BBE6D-F936-A649-9227-AA7CCC4BD8D6}" dt="2022-09-21T15:18:24.270" v="217" actId="12788"/>
        <pc:sldMkLst>
          <pc:docMk/>
          <pc:sldMk cId="126434532" sldId="268"/>
        </pc:sldMkLst>
        <pc:spChg chg="add mod">
          <ac:chgData name="André Baltieri" userId="d56cfdb1-1911-441a-9a39-6bdee9a14174" providerId="ADAL" clId="{E10BBE6D-F936-A649-9227-AA7CCC4BD8D6}" dt="2022-09-21T15:18:24.270" v="217" actId="12788"/>
          <ac:spMkLst>
            <pc:docMk/>
            <pc:sldMk cId="126434532" sldId="268"/>
            <ac:spMk id="2" creationId="{60846EBE-E74A-6969-8C4C-743472D365BD}"/>
          </ac:spMkLst>
        </pc:spChg>
      </pc:sldChg>
      <pc:sldChg chg="addSp delSp modSp add mod delAnim">
        <pc:chgData name="André Baltieri" userId="d56cfdb1-1911-441a-9a39-6bdee9a14174" providerId="ADAL" clId="{E10BBE6D-F936-A649-9227-AA7CCC4BD8D6}" dt="2022-09-21T16:40:57.182" v="310" actId="20577"/>
        <pc:sldMkLst>
          <pc:docMk/>
          <pc:sldMk cId="199540196" sldId="269"/>
        </pc:sldMkLst>
        <pc:spChg chg="add mod">
          <ac:chgData name="André Baltieri" userId="d56cfdb1-1911-441a-9a39-6bdee9a14174" providerId="ADAL" clId="{E10BBE6D-F936-A649-9227-AA7CCC4BD8D6}" dt="2022-09-21T16:40:57.182" v="310" actId="20577"/>
          <ac:spMkLst>
            <pc:docMk/>
            <pc:sldMk cId="199540196" sldId="269"/>
            <ac:spMk id="2" creationId="{1C7C04FA-3C6D-FD55-3946-EF2B11765CF9}"/>
          </ac:spMkLst>
        </pc:spChg>
        <pc:spChg chg="del">
          <ac:chgData name="André Baltieri" userId="d56cfdb1-1911-441a-9a39-6bdee9a14174" providerId="ADAL" clId="{E10BBE6D-F936-A649-9227-AA7CCC4BD8D6}" dt="2022-09-21T15:18:28.980" v="218" actId="478"/>
          <ac:spMkLst>
            <pc:docMk/>
            <pc:sldMk cId="199540196" sldId="269"/>
            <ac:spMk id="16" creationId="{E39961C1-0DCC-E8CB-26C1-BEFC1888B911}"/>
          </ac:spMkLst>
        </pc:spChg>
      </pc:sldChg>
      <pc:sldChg chg="add del replId">
        <pc:chgData name="André Baltieri" userId="d56cfdb1-1911-441a-9a39-6bdee9a14174" providerId="ADAL" clId="{E10BBE6D-F936-A649-9227-AA7CCC4BD8D6}" dt="2022-09-21T15:13:00.160" v="147" actId="2696"/>
        <pc:sldMkLst>
          <pc:docMk/>
          <pc:sldMk cId="2577899113" sldId="270"/>
        </pc:sldMkLst>
      </pc:sldChg>
      <pc:sldMasterChg chg="delSldLayout">
        <pc:chgData name="André Baltieri" userId="d56cfdb1-1911-441a-9a39-6bdee9a14174" providerId="ADAL" clId="{E10BBE6D-F936-A649-9227-AA7CCC4BD8D6}" dt="2022-09-21T15:10:13.217" v="96" actId="2696"/>
        <pc:sldMasterMkLst>
          <pc:docMk/>
          <pc:sldMasterMk cId="0" sldId="2147483648"/>
        </pc:sldMasterMkLst>
        <pc:sldLayoutChg chg="del">
          <pc:chgData name="André Baltieri" userId="d56cfdb1-1911-441a-9a39-6bdee9a14174" providerId="ADAL" clId="{E10BBE6D-F936-A649-9227-AA7CCC4BD8D6}" dt="2022-09-21T15:10:13.217" v="96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André Baltieri" userId="d56cfdb1-1911-441a-9a39-6bdee9a14174" providerId="ADAL" clId="{F4368A32-5AB9-624B-B56C-0F0D283C22D2}"/>
    <pc:docChg chg="custSel delSld modSld">
      <pc:chgData name="André Baltieri" userId="d56cfdb1-1911-441a-9a39-6bdee9a14174" providerId="ADAL" clId="{F4368A32-5AB9-624B-B56C-0F0D283C22D2}" dt="2022-09-21T18:32:27.982" v="282" actId="113"/>
      <pc:docMkLst>
        <pc:docMk/>
      </pc:docMkLst>
      <pc:sldChg chg="modSp mod">
        <pc:chgData name="André Baltieri" userId="d56cfdb1-1911-441a-9a39-6bdee9a14174" providerId="ADAL" clId="{F4368A32-5AB9-624B-B56C-0F0D283C22D2}" dt="2022-09-21T16:45:22.515" v="55" actId="20577"/>
        <pc:sldMkLst>
          <pc:docMk/>
          <pc:sldMk cId="0" sldId="256"/>
        </pc:sldMkLst>
        <pc:spChg chg="mod">
          <ac:chgData name="André Baltieri" userId="d56cfdb1-1911-441a-9a39-6bdee9a14174" providerId="ADAL" clId="{F4368A32-5AB9-624B-B56C-0F0D283C22D2}" dt="2022-09-21T16:45:22.515" v="5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F4368A32-5AB9-624B-B56C-0F0D283C22D2}" dt="2022-09-21T16:45:14.192" v="29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F4368A32-5AB9-624B-B56C-0F0D283C22D2}" dt="2022-09-21T16:45:25.890" v="56" actId="2696"/>
        <pc:sldMkLst>
          <pc:docMk/>
          <pc:sldMk cId="1846115797" sldId="262"/>
        </pc:sldMkLst>
      </pc:sldChg>
      <pc:sldChg chg="addSp delSp modSp mod delAnim modAnim">
        <pc:chgData name="André Baltieri" userId="d56cfdb1-1911-441a-9a39-6bdee9a14174" providerId="ADAL" clId="{F4368A32-5AB9-624B-B56C-0F0D283C22D2}" dt="2022-09-21T18:32:11.970" v="279"/>
        <pc:sldMkLst>
          <pc:docMk/>
          <pc:sldMk cId="4007046932" sldId="263"/>
        </pc:sldMkLst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3" creationId="{DD82A856-BA0A-4E13-BAB9-9C1001E459B9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4" creationId="{3FA934F4-8D68-CEFC-B5CB-E721B8C579CD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5" creationId="{D86565A9-6065-6567-52E6-3C23681FA8F3}"/>
          </ac:spMkLst>
        </pc:spChg>
        <pc:spChg chg="add 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6" creationId="{0D161AF7-9E2D-53E1-8028-A90217A53502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2:27.982" v="282" actId="113"/>
        <pc:sldMkLst>
          <pc:docMk/>
          <pc:sldMk cId="3032141894" sldId="264"/>
        </pc:sldMkLst>
        <pc:spChg chg="del mod">
          <ac:chgData name="André Baltieri" userId="d56cfdb1-1911-441a-9a39-6bdee9a14174" providerId="ADAL" clId="{F4368A32-5AB9-624B-B56C-0F0D283C22D2}" dt="2022-09-21T18:28:08.424" v="78" actId="21"/>
          <ac:spMkLst>
            <pc:docMk/>
            <pc:sldMk cId="3032141894" sldId="264"/>
            <ac:spMk id="2" creationId="{1A68D25A-CCB1-0678-694F-45412FA86978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3" creationId="{0EB8944F-347A-0276-B3AB-1483E032DC6B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4" creationId="{B4B57E1C-1C7A-E115-8A1A-6F80C32492C6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5" creationId="{359DDCD0-E98B-5F80-1479-FC144A9A5058}"/>
          </ac:spMkLst>
        </pc:spChg>
        <pc:spChg chg="add mod">
          <ac:chgData name="André Baltieri" userId="d56cfdb1-1911-441a-9a39-6bdee9a14174" providerId="ADAL" clId="{F4368A32-5AB9-624B-B56C-0F0D283C22D2}" dt="2022-09-21T18:32:26.196" v="281" actId="113"/>
          <ac:spMkLst>
            <pc:docMk/>
            <pc:sldMk cId="3032141894" sldId="264"/>
            <ac:spMk id="6" creationId="{F6289C5D-4138-FAE3-E38E-6B3DFFFD2BA4}"/>
          </ac:spMkLst>
        </pc:spChg>
        <pc:spChg chg="add mod">
          <ac:chgData name="André Baltieri" userId="d56cfdb1-1911-441a-9a39-6bdee9a14174" providerId="ADAL" clId="{F4368A32-5AB9-624B-B56C-0F0D283C22D2}" dt="2022-09-21T18:32:27.982" v="282" actId="113"/>
          <ac:spMkLst>
            <pc:docMk/>
            <pc:sldMk cId="3032141894" sldId="264"/>
            <ac:spMk id="7" creationId="{758743F9-5690-ECFE-FE94-DEE80251B155}"/>
          </ac:spMkLst>
        </pc:spChg>
        <pc:spChg chg="add mod">
          <ac:chgData name="André Baltieri" userId="d56cfdb1-1911-441a-9a39-6bdee9a14174" providerId="ADAL" clId="{F4368A32-5AB9-624B-B56C-0F0D283C22D2}" dt="2022-09-21T18:31:29.072" v="277" actId="20577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0:34.309" v="94" actId="21"/>
        <pc:sldMkLst>
          <pc:docMk/>
          <pc:sldMk cId="3002242051" sldId="265"/>
        </pc:sldMkLst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2" creationId="{634ED67E-298B-935F-25AB-BA64985AB0B4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3" creationId="{5C7D347B-2458-26A1-FE3E-8A8DF18FF42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4" creationId="{6D271267-B13B-0332-EB00-1EBE59EB811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5" creationId="{347E1A5A-751A-D743-4F4F-BB744B00D4F5}"/>
          </ac:spMkLst>
        </pc:spChg>
        <pc:spChg chg="add del mod">
          <ac:chgData name="André Baltieri" userId="d56cfdb1-1911-441a-9a39-6bdee9a14174" providerId="ADAL" clId="{F4368A32-5AB9-624B-B56C-0F0D283C22D2}" dt="2022-09-21T18:30:34.309" v="94" actId="21"/>
          <ac:spMkLst>
            <pc:docMk/>
            <pc:sldMk cId="3002242051" sldId="265"/>
            <ac:spMk id="6" creationId="{F2F97535-CC15-AC77-4510-833CB38DAE23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7" creationId="{54FAD80E-0F49-8B36-BB9F-6A0625A5BCEB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8" creationId="{29EEC449-D13A-9816-84A3-D1A98CB45305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9" creationId="{F20E1B97-1C48-ECE7-0115-AF1391132DE8}"/>
          </ac:spMkLst>
        </pc:spChg>
      </pc:sldChg>
      <pc:sldChg chg="addSp delSp modSp mod">
        <pc:chgData name="André Baltieri" userId="d56cfdb1-1911-441a-9a39-6bdee9a14174" providerId="ADAL" clId="{F4368A32-5AB9-624B-B56C-0F0D283C22D2}" dt="2022-09-21T18:30:35.482" v="95"/>
        <pc:sldMkLst>
          <pc:docMk/>
          <pc:sldMk cId="2520170193" sldId="266"/>
        </pc:sldMkLst>
        <pc:spChg chg="del">
          <ac:chgData name="André Baltieri" userId="d56cfdb1-1911-441a-9a39-6bdee9a14174" providerId="ADAL" clId="{F4368A32-5AB9-624B-B56C-0F0D283C22D2}" dt="2022-09-21T18:29:17.451" v="88" actId="478"/>
          <ac:spMkLst>
            <pc:docMk/>
            <pc:sldMk cId="2520170193" sldId="266"/>
            <ac:spMk id="2" creationId="{8F7D12FE-DCC4-F622-B1C7-089C6EDB00BD}"/>
          </ac:spMkLst>
        </pc:spChg>
        <pc:spChg chg="add mod">
          <ac:chgData name="André Baltieri" userId="d56cfdb1-1911-441a-9a39-6bdee9a14174" providerId="ADAL" clId="{F4368A32-5AB9-624B-B56C-0F0D283C22D2}" dt="2022-09-21T18:30:35.482" v="95"/>
          <ac:spMkLst>
            <pc:docMk/>
            <pc:sldMk cId="2520170193" sldId="266"/>
            <ac:spMk id="3" creationId="{2CC82DCA-4DCD-8033-EA44-85C39B96770B}"/>
          </ac:spMkLst>
        </pc:spChg>
      </pc:sldChg>
      <pc:sldChg chg="delSp del mod delAnim">
        <pc:chgData name="André Baltieri" userId="d56cfdb1-1911-441a-9a39-6bdee9a14174" providerId="ADAL" clId="{F4368A32-5AB9-624B-B56C-0F0D283C22D2}" dt="2022-09-21T18:32:19.630" v="280" actId="2696"/>
        <pc:sldMkLst>
          <pc:docMk/>
          <pc:sldMk cId="2638849106" sldId="267"/>
        </pc:sldMkLst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2" creationId="{0E55F593-6130-D754-21D7-757C50058B6A}"/>
          </ac:spMkLst>
        </pc:spChg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3" creationId="{D26D8C18-9DAC-9835-287A-E04ACEA3B371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26434532" sldId="268"/>
        </pc:sldMkLst>
        <pc:spChg chg="del">
          <ac:chgData name="André Baltieri" userId="d56cfdb1-1911-441a-9a39-6bdee9a14174" providerId="ADAL" clId="{F4368A32-5AB9-624B-B56C-0F0D283C22D2}" dt="2022-09-21T18:29:23.586" v="90" actId="478"/>
          <ac:spMkLst>
            <pc:docMk/>
            <pc:sldMk cId="126434532" sldId="268"/>
            <ac:spMk id="2" creationId="{60846EBE-E74A-6969-8C4C-743472D365BD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99540196" sldId="269"/>
        </pc:sldMkLst>
        <pc:spChg chg="del">
          <ac:chgData name="André Baltieri" userId="d56cfdb1-1911-441a-9a39-6bdee9a14174" providerId="ADAL" clId="{F4368A32-5AB9-624B-B56C-0F0D283C22D2}" dt="2022-09-21T18:29:26.447" v="91" actId="478"/>
          <ac:spMkLst>
            <pc:docMk/>
            <pc:sldMk cId="199540196" sldId="269"/>
            <ac:spMk id="2" creationId="{1C7C04FA-3C6D-FD55-3946-EF2B11765C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minando Strings no .NET"/>
          <p:cNvSpPr txBox="1">
            <a:spLocks noGrp="1"/>
          </p:cNvSpPr>
          <p:nvPr>
            <p:ph type="ctrTitle"/>
          </p:nvPr>
        </p:nvSpPr>
        <p:spPr>
          <a:xfrm>
            <a:off x="2830512" y="3995800"/>
            <a:ext cx="13695189" cy="3593718"/>
          </a:xfrm>
          <a:prstGeom prst="rect">
            <a:avLst/>
          </a:prstGeom>
        </p:spPr>
        <p:txBody>
          <a:bodyPr/>
          <a:lstStyle>
            <a:lvl1pPr>
              <a:defRPr b="1"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 algn="l"/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devo </a:t>
            </a:r>
            <a:r>
              <a:rPr lang="en-US" dirty="0" err="1"/>
              <a:t>migrar</a:t>
            </a:r>
            <a:r>
              <a:rPr lang="en-US" dirty="0"/>
              <a:t>?</a:t>
            </a:r>
            <a:endParaRPr dirty="0"/>
          </a:p>
        </p:txBody>
      </p:sp>
      <p:pic>
        <p:nvPicPr>
          <p:cNvPr id="153" name="icone-preto-flat.png" descr="icone-preto-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2" y="9774737"/>
            <a:ext cx="2716106" cy="2716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18A9B1-3852-1BF9-595D-01EB13C4644C}"/>
              </a:ext>
            </a:extLst>
          </p:cNvPr>
          <p:cNvGrpSpPr/>
          <p:nvPr/>
        </p:nvGrpSpPr>
        <p:grpSpPr>
          <a:xfrm>
            <a:off x="2532732" y="1833419"/>
            <a:ext cx="4287983" cy="1109285"/>
            <a:chOff x="10538724" y="2481944"/>
            <a:chExt cx="3921594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63322-98BA-1463-C3C9-CF8BCCFC9BF6}"/>
                </a:ext>
              </a:extLst>
            </p:cNvPr>
            <p:cNvSpPr/>
            <p:nvPr/>
          </p:nvSpPr>
          <p:spPr>
            <a:xfrm>
              <a:off x="10825843" y="2481944"/>
              <a:ext cx="3347358" cy="914400"/>
            </a:xfrm>
            <a:prstGeom prst="rect">
              <a:avLst/>
            </a:prstGeom>
            <a:solidFill>
              <a:srgbClr val="0ED25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" name="Dominando Strings no .NET">
              <a:extLst>
                <a:ext uri="{FF2B5EF4-FFF2-40B4-BE49-F238E27FC236}">
                  <a16:creationId xmlns:a16="http://schemas.microsoft.com/office/drawing/2014/main" id="{809DEB89-E209-05A2-DB5F-515E62192639}"/>
                </a:ext>
              </a:extLst>
            </p:cNvPr>
            <p:cNvSpPr txBox="1">
              <a:spLocks/>
            </p:cNvSpPr>
            <p:nvPr/>
          </p:nvSpPr>
          <p:spPr>
            <a:xfrm>
              <a:off x="10538724" y="2592264"/>
              <a:ext cx="3921594" cy="655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b">
              <a:normAutofit/>
            </a:bodyPr>
            <a:lstStyle>
              <a:lvl1pPr marL="0" marR="0" indent="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800" b="1" i="0" u="none" strike="noStrike" cap="none" spc="-128" baseline="0">
                  <a:solidFill>
                    <a:srgbClr val="000000"/>
                  </a:solidFill>
                  <a:uFillTx/>
                  <a:latin typeface="Source Serif Pro"/>
                  <a:ea typeface="Source Serif Pro"/>
                  <a:cs typeface="Source Serif Pro"/>
                  <a:sym typeface="Source Serif Pro"/>
                </a:defRPr>
              </a:lvl1pPr>
              <a:lvl2pPr marL="0" marR="0" indent="457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2pPr>
              <a:lvl3pPr marL="0" marR="0" indent="914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3pPr>
              <a:lvl4pPr marL="0" marR="0" indent="1371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4pPr>
              <a:lvl5pPr marL="0" marR="0" indent="18288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5pPr>
              <a:lvl6pPr marL="0" marR="0" indent="22860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6pPr>
              <a:lvl7pPr marL="0" marR="0" indent="2743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7pPr>
              <a:lvl8pPr marL="0" marR="0" indent="3200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8pPr>
              <a:lvl9pPr marL="0" marR="0" indent="3657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9pPr>
            </a:lstStyle>
            <a:p>
              <a:pPr hangingPunct="1"/>
              <a:r>
                <a:rPr lang="en-US" sz="4000" spc="3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#2815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3C946-E5F7-9065-0FE0-2B90E3D1E133}"/>
              </a:ext>
            </a:extLst>
          </p:cNvPr>
          <p:cNvSpPr/>
          <p:nvPr/>
        </p:nvSpPr>
        <p:spPr>
          <a:xfrm>
            <a:off x="2830514" y="7594807"/>
            <a:ext cx="21586144" cy="15061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Uma imersão em um dos tipos mais utilizados">
            <a:extLst>
              <a:ext uri="{FF2B5EF4-FFF2-40B4-BE49-F238E27FC236}">
                <a16:creationId xmlns:a16="http://schemas.microsoft.com/office/drawing/2014/main" id="{426AB1EA-00EA-E49E-0620-2CF34EB4466B}"/>
              </a:ext>
            </a:extLst>
          </p:cNvPr>
          <p:cNvSpPr txBox="1">
            <a:spLocks/>
          </p:cNvSpPr>
          <p:nvPr/>
        </p:nvSpPr>
        <p:spPr>
          <a:xfrm>
            <a:off x="14833764" y="10849638"/>
            <a:ext cx="6906986" cy="6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sz="3600" b="1" spc="600">
                <a:latin typeface="Source Code Pro" panose="020B0509030403020204" pitchFamily="49" charset="0"/>
                <a:ea typeface="Source Code Pro" panose="020B0509030403020204" pitchFamily="49" charset="0"/>
              </a:rPr>
              <a:t>DEVELOP YOUR CAREER</a:t>
            </a:r>
          </a:p>
        </p:txBody>
      </p:sp>
      <p:sp>
        <p:nvSpPr>
          <p:cNvPr id="152" name="Uma imersão em um dos tipos mais utilizados"/>
          <p:cNvSpPr txBox="1">
            <a:spLocks noGrp="1"/>
          </p:cNvSpPr>
          <p:nvPr>
            <p:ph type="subTitle" sz="quarter" idx="1"/>
          </p:nvPr>
        </p:nvSpPr>
        <p:spPr>
          <a:xfrm>
            <a:off x="3110344" y="7948852"/>
            <a:ext cx="18163311" cy="1030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l"/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Migrando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para o .NET 7 e C# 11</a:t>
            </a:r>
            <a:endParaRPr sz="48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43DEC-D69E-6C29-FA1D-AE98B81D8E1F}"/>
              </a:ext>
            </a:extLst>
          </p:cNvPr>
          <p:cNvCxnSpPr>
            <a:cxnSpLocks/>
          </p:cNvCxnSpPr>
          <p:nvPr/>
        </p:nvCxnSpPr>
        <p:spPr>
          <a:xfrm flipV="1">
            <a:off x="19349356" y="8289081"/>
            <a:ext cx="4767943" cy="25239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47A0E-F207-0D21-78FC-5DE5D1C657B7}"/>
              </a:ext>
            </a:extLst>
          </p:cNvPr>
          <p:cNvSpPr txBox="1"/>
          <p:nvPr/>
        </p:nvSpPr>
        <p:spPr>
          <a:xfrm>
            <a:off x="6297758" y="5556732"/>
            <a:ext cx="11788484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Migrar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aplicações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nunca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é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uma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tarefa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fácil</a:t>
            </a:r>
            <a:endParaRPr kumimoji="0" lang="pt-BR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2A856-BA0A-4E13-BAB9-9C1001E459B9}"/>
              </a:ext>
            </a:extLst>
          </p:cNvPr>
          <p:cNvSpPr txBox="1"/>
          <p:nvPr/>
        </p:nvSpPr>
        <p:spPr>
          <a:xfrm>
            <a:off x="6389930" y="7465575"/>
            <a:ext cx="11604139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.NET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tem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uma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boa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retrocompatibilidade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07046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289C5D-4138-FAE3-E38E-6B3DFFFD2BA4}"/>
              </a:ext>
            </a:extLst>
          </p:cNvPr>
          <p:cNvSpPr txBox="1"/>
          <p:nvPr/>
        </p:nvSpPr>
        <p:spPr>
          <a:xfrm>
            <a:off x="7724979" y="4936529"/>
            <a:ext cx="8665835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Não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existe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uma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receita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bolo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743F9-5690-ECFE-FE94-DEE80251B155}"/>
              </a:ext>
            </a:extLst>
          </p:cNvPr>
          <p:cNvSpPr txBox="1"/>
          <p:nvPr/>
        </p:nvSpPr>
        <p:spPr>
          <a:xfrm>
            <a:off x="6774405" y="6512973"/>
            <a:ext cx="10566995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A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migração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depende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vários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fatores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A372F-8AA3-5FB2-BE92-49FF76B47789}"/>
              </a:ext>
            </a:extLst>
          </p:cNvPr>
          <p:cNvSpPr txBox="1"/>
          <p:nvPr/>
        </p:nvSpPr>
        <p:spPr>
          <a:xfrm>
            <a:off x="5148155" y="8089417"/>
            <a:ext cx="13819489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Time To Market,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situação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financeira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,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mão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obra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21418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FAD80E-0F49-8B36-BB9F-6A0625A5BCEB}"/>
              </a:ext>
            </a:extLst>
          </p:cNvPr>
          <p:cNvSpPr txBox="1"/>
          <p:nvPr/>
        </p:nvSpPr>
        <p:spPr>
          <a:xfrm>
            <a:off x="7101403" y="4936529"/>
            <a:ext cx="991297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Quando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o Framework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está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obsoleto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EC449-D13A-9816-84A3-D1A98CB45305}"/>
              </a:ext>
            </a:extLst>
          </p:cNvPr>
          <p:cNvSpPr txBox="1"/>
          <p:nvPr/>
        </p:nvSpPr>
        <p:spPr>
          <a:xfrm>
            <a:off x="5972889" y="6512973"/>
            <a:ext cx="12169999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Quando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a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performance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(E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custo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)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estão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altos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E1B97-1C48-ECE7-0115-AF1391132DE8}"/>
              </a:ext>
            </a:extLst>
          </p:cNvPr>
          <p:cNvSpPr txBox="1"/>
          <p:nvPr/>
        </p:nvSpPr>
        <p:spPr>
          <a:xfrm>
            <a:off x="8378996" y="8089417"/>
            <a:ext cx="7357784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Quando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u="sng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falta</a:t>
            </a:r>
            <a:r>
              <a:rPr lang="en-US" sz="4800" b="1" u="sng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u="sng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mão</a:t>
            </a:r>
            <a:r>
              <a:rPr lang="en-US" sz="4800" b="1" u="sng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4800" b="1" u="sng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obra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22420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C82DCA-4DCD-8033-EA44-85C39B96770B}"/>
              </a:ext>
            </a:extLst>
          </p:cNvPr>
          <p:cNvSpPr txBox="1"/>
          <p:nvPr/>
        </p:nvSpPr>
        <p:spPr>
          <a:xfrm>
            <a:off x="4746854" y="6308107"/>
            <a:ext cx="14890294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Tecnologia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é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um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meio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e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não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um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fim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.</a:t>
            </a:r>
            <a:endParaRPr kumimoji="0" lang="pt-BR" sz="88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2017019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83</Words>
  <Application>Microsoft Macintosh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Source Code Pro</vt:lpstr>
      <vt:lpstr>Source Serif Pro</vt:lpstr>
      <vt:lpstr>23_ClassicWhite</vt:lpstr>
      <vt:lpstr>Quando eu devo migrar?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Dominando Strings no .NET</dc:title>
  <cp:lastModifiedBy>André Baltieri</cp:lastModifiedBy>
  <cp:revision>1</cp:revision>
  <dcterms:modified xsi:type="dcterms:W3CDTF">2022-09-21T18:32:29Z</dcterms:modified>
</cp:coreProperties>
</file>