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63" r:id="rId3"/>
    <p:sldId id="264" r:id="rId4"/>
    <p:sldId id="265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  <p15:guide id="3" pos="1761" userDrawn="1">
          <p15:clr>
            <a:srgbClr val="A4A3A4"/>
          </p15:clr>
        </p15:guide>
        <p15:guide id="4" pos="13577" userDrawn="1">
          <p15:clr>
            <a:srgbClr val="A4A3A4"/>
          </p15:clr>
        </p15:guide>
        <p15:guide id="5" orient="horz" pos="1145" userDrawn="1">
          <p15:clr>
            <a:srgbClr val="A4A3A4"/>
          </p15:clr>
        </p15:guide>
        <p15:guide id="6" orient="horz" pos="75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D2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D0E274-54F1-3348-B6FE-14448F21010E}" v="123" dt="2022-09-21T18:40:57.372"/>
    <p1510:client id="{E10BBE6D-F936-A649-9227-AA7CCC4BD8D6}" v="63" dt="2022-09-21T16:39:15.216"/>
    <p1510:client id="{F4368A32-5AB9-624B-B56C-0F0D283C22D2}" v="203" dt="2022-09-21T18:32:27.982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618"/>
    <p:restoredTop sz="94681"/>
  </p:normalViewPr>
  <p:slideViewPr>
    <p:cSldViewPr snapToGrid="0" showGuides="1">
      <p:cViewPr varScale="1">
        <p:scale>
          <a:sx n="105" d="100"/>
          <a:sy n="105" d="100"/>
        </p:scale>
        <p:origin x="1648" y="208"/>
      </p:cViewPr>
      <p:guideLst>
        <p:guide orient="horz" pos="4320"/>
        <p:guide pos="7680"/>
        <p:guide pos="1761"/>
        <p:guide pos="13577"/>
        <p:guide orient="horz" pos="1145"/>
        <p:guide orient="horz" pos="75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é Baltieri" userId="d56cfdb1-1911-441a-9a39-6bdee9a14174" providerId="ADAL" clId="{09D0E274-54F1-3348-B6FE-14448F21010E}"/>
    <pc:docChg chg="custSel delSld modSld">
      <pc:chgData name="André Baltieri" userId="d56cfdb1-1911-441a-9a39-6bdee9a14174" providerId="ADAL" clId="{09D0E274-54F1-3348-B6FE-14448F21010E}" dt="2022-09-21T18:40:57.372" v="174" actId="113"/>
      <pc:docMkLst>
        <pc:docMk/>
      </pc:docMkLst>
      <pc:sldChg chg="modSp mod">
        <pc:chgData name="André Baltieri" userId="d56cfdb1-1911-441a-9a39-6bdee9a14174" providerId="ADAL" clId="{09D0E274-54F1-3348-B6FE-14448F21010E}" dt="2022-09-21T18:38:19.642" v="7" actId="20577"/>
        <pc:sldMkLst>
          <pc:docMk/>
          <pc:sldMk cId="0" sldId="256"/>
        </pc:sldMkLst>
        <pc:spChg chg="mod">
          <ac:chgData name="André Baltieri" userId="d56cfdb1-1911-441a-9a39-6bdee9a14174" providerId="ADAL" clId="{09D0E274-54F1-3348-B6FE-14448F21010E}" dt="2022-09-21T18:38:19.642" v="7" actId="20577"/>
          <ac:spMkLst>
            <pc:docMk/>
            <pc:sldMk cId="0" sldId="256"/>
            <ac:spMk id="151" creationId="{00000000-0000-0000-0000-000000000000}"/>
          </ac:spMkLst>
        </pc:spChg>
      </pc:sldChg>
      <pc:sldChg chg="modSp">
        <pc:chgData name="André Baltieri" userId="d56cfdb1-1911-441a-9a39-6bdee9a14174" providerId="ADAL" clId="{09D0E274-54F1-3348-B6FE-14448F21010E}" dt="2022-09-21T18:40:57.372" v="174" actId="113"/>
        <pc:sldMkLst>
          <pc:docMk/>
          <pc:sldMk cId="4007046932" sldId="263"/>
        </pc:sldMkLst>
        <pc:spChg chg="mod">
          <ac:chgData name="André Baltieri" userId="d56cfdb1-1911-441a-9a39-6bdee9a14174" providerId="ADAL" clId="{09D0E274-54F1-3348-B6FE-14448F21010E}" dt="2022-09-21T18:40:49.743" v="161" actId="113"/>
          <ac:spMkLst>
            <pc:docMk/>
            <pc:sldMk cId="4007046932" sldId="263"/>
            <ac:spMk id="2" creationId="{10047A0E-F207-0D21-78FC-5DE5D1C657B7}"/>
          </ac:spMkLst>
        </pc:spChg>
        <pc:spChg chg="mod">
          <ac:chgData name="André Baltieri" userId="d56cfdb1-1911-441a-9a39-6bdee9a14174" providerId="ADAL" clId="{09D0E274-54F1-3348-B6FE-14448F21010E}" dt="2022-09-21T18:40:57.372" v="174" actId="113"/>
          <ac:spMkLst>
            <pc:docMk/>
            <pc:sldMk cId="4007046932" sldId="263"/>
            <ac:spMk id="3" creationId="{DD82A856-BA0A-4E13-BAB9-9C1001E459B9}"/>
          </ac:spMkLst>
        </pc:spChg>
      </pc:sldChg>
      <pc:sldChg chg="delSp modSp mod delAnim">
        <pc:chgData name="André Baltieri" userId="d56cfdb1-1911-441a-9a39-6bdee9a14174" providerId="ADAL" clId="{09D0E274-54F1-3348-B6FE-14448F21010E}" dt="2022-09-21T18:40:31.475" v="159" actId="1076"/>
        <pc:sldMkLst>
          <pc:docMk/>
          <pc:sldMk cId="3032141894" sldId="264"/>
        </pc:sldMkLst>
        <pc:spChg chg="mod">
          <ac:chgData name="André Baltieri" userId="d56cfdb1-1911-441a-9a39-6bdee9a14174" providerId="ADAL" clId="{09D0E274-54F1-3348-B6FE-14448F21010E}" dt="2022-09-21T18:40:31.475" v="159" actId="1076"/>
          <ac:spMkLst>
            <pc:docMk/>
            <pc:sldMk cId="3032141894" sldId="264"/>
            <ac:spMk id="6" creationId="{F6289C5D-4138-FAE3-E38E-6B3DFFFD2BA4}"/>
          </ac:spMkLst>
        </pc:spChg>
        <pc:spChg chg="mod">
          <ac:chgData name="André Baltieri" userId="d56cfdb1-1911-441a-9a39-6bdee9a14174" providerId="ADAL" clId="{09D0E274-54F1-3348-B6FE-14448F21010E}" dt="2022-09-21T18:40:31.475" v="159" actId="1076"/>
          <ac:spMkLst>
            <pc:docMk/>
            <pc:sldMk cId="3032141894" sldId="264"/>
            <ac:spMk id="7" creationId="{758743F9-5690-ECFE-FE94-DEE80251B155}"/>
          </ac:spMkLst>
        </pc:spChg>
        <pc:spChg chg="del">
          <ac:chgData name="André Baltieri" userId="d56cfdb1-1911-441a-9a39-6bdee9a14174" providerId="ADAL" clId="{09D0E274-54F1-3348-B6FE-14448F21010E}" dt="2022-09-21T18:40:00.473" v="115" actId="478"/>
          <ac:spMkLst>
            <pc:docMk/>
            <pc:sldMk cId="3032141894" sldId="264"/>
            <ac:spMk id="8" creationId="{A56A372F-8AA3-5FB2-BE92-49FF76B47789}"/>
          </ac:spMkLst>
        </pc:spChg>
      </pc:sldChg>
      <pc:sldChg chg="addSp delSp modSp mod delAnim">
        <pc:chgData name="André Baltieri" userId="d56cfdb1-1911-441a-9a39-6bdee9a14174" providerId="ADAL" clId="{09D0E274-54F1-3348-B6FE-14448F21010E}" dt="2022-09-21T18:40:20.052" v="157"/>
        <pc:sldMkLst>
          <pc:docMk/>
          <pc:sldMk cId="3002242051" sldId="265"/>
        </pc:sldMkLst>
        <pc:spChg chg="add mod">
          <ac:chgData name="André Baltieri" userId="d56cfdb1-1911-441a-9a39-6bdee9a14174" providerId="ADAL" clId="{09D0E274-54F1-3348-B6FE-14448F21010E}" dt="2022-09-21T18:40:20.052" v="157"/>
          <ac:spMkLst>
            <pc:docMk/>
            <pc:sldMk cId="3002242051" sldId="265"/>
            <ac:spMk id="2" creationId="{25C44D70-FE44-7729-3812-FDA3BC32BDD3}"/>
          </ac:spMkLst>
        </pc:spChg>
        <pc:spChg chg="del">
          <ac:chgData name="André Baltieri" userId="d56cfdb1-1911-441a-9a39-6bdee9a14174" providerId="ADAL" clId="{09D0E274-54F1-3348-B6FE-14448F21010E}" dt="2022-09-21T18:40:19.577" v="156" actId="478"/>
          <ac:spMkLst>
            <pc:docMk/>
            <pc:sldMk cId="3002242051" sldId="265"/>
            <ac:spMk id="7" creationId="{54FAD80E-0F49-8B36-BB9F-6A0625A5BCEB}"/>
          </ac:spMkLst>
        </pc:spChg>
        <pc:spChg chg="del">
          <ac:chgData name="André Baltieri" userId="d56cfdb1-1911-441a-9a39-6bdee9a14174" providerId="ADAL" clId="{09D0E274-54F1-3348-B6FE-14448F21010E}" dt="2022-09-21T18:40:19.577" v="156" actId="478"/>
          <ac:spMkLst>
            <pc:docMk/>
            <pc:sldMk cId="3002242051" sldId="265"/>
            <ac:spMk id="8" creationId="{29EEC449-D13A-9816-84A3-D1A98CB45305}"/>
          </ac:spMkLst>
        </pc:spChg>
        <pc:spChg chg="del">
          <ac:chgData name="André Baltieri" userId="d56cfdb1-1911-441a-9a39-6bdee9a14174" providerId="ADAL" clId="{09D0E274-54F1-3348-B6FE-14448F21010E}" dt="2022-09-21T18:40:19.577" v="156" actId="478"/>
          <ac:spMkLst>
            <pc:docMk/>
            <pc:sldMk cId="3002242051" sldId="265"/>
            <ac:spMk id="9" creationId="{F20E1B97-1C48-ECE7-0115-AF1391132DE8}"/>
          </ac:spMkLst>
        </pc:spChg>
      </pc:sldChg>
      <pc:sldChg chg="delSp modSp del mod">
        <pc:chgData name="André Baltieri" userId="d56cfdb1-1911-441a-9a39-6bdee9a14174" providerId="ADAL" clId="{09D0E274-54F1-3348-B6FE-14448F21010E}" dt="2022-09-21T18:40:22.981" v="158" actId="2696"/>
        <pc:sldMkLst>
          <pc:docMk/>
          <pc:sldMk cId="2520170193" sldId="266"/>
        </pc:sldMkLst>
        <pc:spChg chg="del mod">
          <ac:chgData name="André Baltieri" userId="d56cfdb1-1911-441a-9a39-6bdee9a14174" providerId="ADAL" clId="{09D0E274-54F1-3348-B6FE-14448F21010E}" dt="2022-09-21T18:40:16.001" v="155" actId="21"/>
          <ac:spMkLst>
            <pc:docMk/>
            <pc:sldMk cId="2520170193" sldId="266"/>
            <ac:spMk id="3" creationId="{2CC82DCA-4DCD-8033-EA44-85C39B96770B}"/>
          </ac:spMkLst>
        </pc:spChg>
      </pc:sldChg>
    </pc:docChg>
  </pc:docChgLst>
  <pc:docChgLst>
    <pc:chgData name="André Baltieri" userId="d56cfdb1-1911-441a-9a39-6bdee9a14174" providerId="ADAL" clId="{E10BBE6D-F936-A649-9227-AA7CCC4BD8D6}"/>
    <pc:docChg chg="undo custSel addSld delSld modSld">
      <pc:chgData name="André Baltieri" userId="d56cfdb1-1911-441a-9a39-6bdee9a14174" providerId="ADAL" clId="{E10BBE6D-F936-A649-9227-AA7CCC4BD8D6}" dt="2022-09-21T16:40:57.182" v="310" actId="20577"/>
      <pc:docMkLst>
        <pc:docMk/>
      </pc:docMkLst>
      <pc:sldChg chg="modSp mod">
        <pc:chgData name="André Baltieri" userId="d56cfdb1-1911-441a-9a39-6bdee9a14174" providerId="ADAL" clId="{E10BBE6D-F936-A649-9227-AA7CCC4BD8D6}" dt="2022-09-21T15:09:42.652" v="92" actId="20577"/>
        <pc:sldMkLst>
          <pc:docMk/>
          <pc:sldMk cId="0" sldId="256"/>
        </pc:sldMkLst>
        <pc:spChg chg="mod">
          <ac:chgData name="André Baltieri" userId="d56cfdb1-1911-441a-9a39-6bdee9a14174" providerId="ADAL" clId="{E10BBE6D-F936-A649-9227-AA7CCC4BD8D6}" dt="2022-09-21T15:09:04.511" v="0" actId="20577"/>
          <ac:spMkLst>
            <pc:docMk/>
            <pc:sldMk cId="0" sldId="256"/>
            <ac:spMk id="2" creationId="{809DEB89-E209-05A2-DB5F-515E62192639}"/>
          </ac:spMkLst>
        </pc:spChg>
        <pc:spChg chg="mod">
          <ac:chgData name="André Baltieri" userId="d56cfdb1-1911-441a-9a39-6bdee9a14174" providerId="ADAL" clId="{E10BBE6D-F936-A649-9227-AA7CCC4BD8D6}" dt="2022-09-21T15:09:12.762" v="30" actId="20577"/>
          <ac:spMkLst>
            <pc:docMk/>
            <pc:sldMk cId="0" sldId="256"/>
            <ac:spMk id="151" creationId="{00000000-0000-0000-0000-000000000000}"/>
          </ac:spMkLst>
        </pc:spChg>
        <pc:spChg chg="mod">
          <ac:chgData name="André Baltieri" userId="d56cfdb1-1911-441a-9a39-6bdee9a14174" providerId="ADAL" clId="{E10BBE6D-F936-A649-9227-AA7CCC4BD8D6}" dt="2022-09-21T15:09:42.652" v="92" actId="20577"/>
          <ac:spMkLst>
            <pc:docMk/>
            <pc:sldMk cId="0" sldId="256"/>
            <ac:spMk id="152" creationId="{00000000-0000-0000-0000-000000000000}"/>
          </ac:spMkLst>
        </pc:spChg>
      </pc:sldChg>
      <pc:sldChg chg="del">
        <pc:chgData name="André Baltieri" userId="d56cfdb1-1911-441a-9a39-6bdee9a14174" providerId="ADAL" clId="{E10BBE6D-F936-A649-9227-AA7CCC4BD8D6}" dt="2022-09-21T15:10:13.217" v="96" actId="2696"/>
        <pc:sldMkLst>
          <pc:docMk/>
          <pc:sldMk cId="0" sldId="260"/>
        </pc:sldMkLst>
      </pc:sldChg>
      <pc:sldChg chg="del">
        <pc:chgData name="André Baltieri" userId="d56cfdb1-1911-441a-9a39-6bdee9a14174" providerId="ADAL" clId="{E10BBE6D-F936-A649-9227-AA7CCC4BD8D6}" dt="2022-09-21T15:10:13.217" v="96" actId="2696"/>
        <pc:sldMkLst>
          <pc:docMk/>
          <pc:sldMk cId="0" sldId="261"/>
        </pc:sldMkLst>
      </pc:sldChg>
      <pc:sldChg chg="addSp delSp modSp mod delAnim modAnim">
        <pc:chgData name="André Baltieri" userId="d56cfdb1-1911-441a-9a39-6bdee9a14174" providerId="ADAL" clId="{E10BBE6D-F936-A649-9227-AA7CCC4BD8D6}" dt="2022-09-21T16:36:17.420" v="238"/>
        <pc:sldMkLst>
          <pc:docMk/>
          <pc:sldMk cId="4007046932" sldId="263"/>
        </pc:sldMkLst>
        <pc:spChg chg="add mod">
          <ac:chgData name="André Baltieri" userId="d56cfdb1-1911-441a-9a39-6bdee9a14174" providerId="ADAL" clId="{E10BBE6D-F936-A649-9227-AA7CCC4BD8D6}" dt="2022-09-21T15:13:53.924" v="155" actId="113"/>
          <ac:spMkLst>
            <pc:docMk/>
            <pc:sldMk cId="4007046932" sldId="263"/>
            <ac:spMk id="2" creationId="{10047A0E-F207-0D21-78FC-5DE5D1C657B7}"/>
          </ac:spMkLst>
        </pc:spChg>
        <pc:spChg chg="add mod">
          <ac:chgData name="André Baltieri" userId="d56cfdb1-1911-441a-9a39-6bdee9a14174" providerId="ADAL" clId="{E10BBE6D-F936-A649-9227-AA7CCC4BD8D6}" dt="2022-09-21T15:14:06.943" v="159" actId="115"/>
          <ac:spMkLst>
            <pc:docMk/>
            <pc:sldMk cId="4007046932" sldId="263"/>
            <ac:spMk id="3" creationId="{DD82A856-BA0A-4E13-BAB9-9C1001E459B9}"/>
          </ac:spMkLst>
        </pc:spChg>
        <pc:spChg chg="add mod">
          <ac:chgData name="André Baltieri" userId="d56cfdb1-1911-441a-9a39-6bdee9a14174" providerId="ADAL" clId="{E10BBE6D-F936-A649-9227-AA7CCC4BD8D6}" dt="2022-09-21T15:14:09.885" v="160" actId="113"/>
          <ac:spMkLst>
            <pc:docMk/>
            <pc:sldMk cId="4007046932" sldId="263"/>
            <ac:spMk id="4" creationId="{3FA934F4-8D68-CEFC-B5CB-E721B8C579CD}"/>
          </ac:spMkLst>
        </pc:spChg>
        <pc:spChg chg="add mod">
          <ac:chgData name="André Baltieri" userId="d56cfdb1-1911-441a-9a39-6bdee9a14174" providerId="ADAL" clId="{E10BBE6D-F936-A649-9227-AA7CCC4BD8D6}" dt="2022-09-21T15:14:15.485" v="163" actId="113"/>
          <ac:spMkLst>
            <pc:docMk/>
            <pc:sldMk cId="4007046932" sldId="263"/>
            <ac:spMk id="5" creationId="{D86565A9-6065-6567-52E6-3C23681FA8F3}"/>
          </ac:spMkLst>
        </pc:spChg>
        <pc:spChg chg="del">
          <ac:chgData name="André Baltieri" userId="d56cfdb1-1911-441a-9a39-6bdee9a14174" providerId="ADAL" clId="{E10BBE6D-F936-A649-9227-AA7CCC4BD8D6}" dt="2022-09-21T15:10:06.127" v="94" actId="478"/>
          <ac:spMkLst>
            <pc:docMk/>
            <pc:sldMk cId="4007046932" sldId="263"/>
            <ac:spMk id="12" creationId="{CC40BC4E-E46E-B5D7-4D17-94F74346B77B}"/>
          </ac:spMkLst>
        </pc:spChg>
        <pc:spChg chg="del">
          <ac:chgData name="André Baltieri" userId="d56cfdb1-1911-441a-9a39-6bdee9a14174" providerId="ADAL" clId="{E10BBE6D-F936-A649-9227-AA7CCC4BD8D6}" dt="2022-09-21T15:10:06.127" v="94" actId="478"/>
          <ac:spMkLst>
            <pc:docMk/>
            <pc:sldMk cId="4007046932" sldId="263"/>
            <ac:spMk id="13" creationId="{4BA8C2E2-3C92-CD77-82AA-455F51B8E8D7}"/>
          </ac:spMkLst>
        </pc:spChg>
        <pc:spChg chg="del">
          <ac:chgData name="André Baltieri" userId="d56cfdb1-1911-441a-9a39-6bdee9a14174" providerId="ADAL" clId="{E10BBE6D-F936-A649-9227-AA7CCC4BD8D6}" dt="2022-09-21T15:10:06.127" v="94" actId="478"/>
          <ac:spMkLst>
            <pc:docMk/>
            <pc:sldMk cId="4007046932" sldId="263"/>
            <ac:spMk id="14" creationId="{526F2660-1E0B-DC1B-21B2-08834A53E2CE}"/>
          </ac:spMkLst>
        </pc:spChg>
        <pc:spChg chg="del">
          <ac:chgData name="André Baltieri" userId="d56cfdb1-1911-441a-9a39-6bdee9a14174" providerId="ADAL" clId="{E10BBE6D-F936-A649-9227-AA7CCC4BD8D6}" dt="2022-09-21T15:10:06.127" v="94" actId="478"/>
          <ac:spMkLst>
            <pc:docMk/>
            <pc:sldMk cId="4007046932" sldId="263"/>
            <ac:spMk id="15" creationId="{7476EDAE-3F59-A731-912D-2997A46A8457}"/>
          </ac:spMkLst>
        </pc:spChg>
        <pc:spChg chg="del mod">
          <ac:chgData name="André Baltieri" userId="d56cfdb1-1911-441a-9a39-6bdee9a14174" providerId="ADAL" clId="{E10BBE6D-F936-A649-9227-AA7CCC4BD8D6}" dt="2022-09-21T15:14:22.473" v="164" actId="478"/>
          <ac:spMkLst>
            <pc:docMk/>
            <pc:sldMk cId="4007046932" sldId="263"/>
            <ac:spMk id="16" creationId="{E39961C1-0DCC-E8CB-26C1-BEFC1888B911}"/>
          </ac:spMkLst>
        </pc:spChg>
        <pc:spChg chg="del">
          <ac:chgData name="André Baltieri" userId="d56cfdb1-1911-441a-9a39-6bdee9a14174" providerId="ADAL" clId="{E10BBE6D-F936-A649-9227-AA7CCC4BD8D6}" dt="2022-09-21T15:10:06.127" v="94" actId="478"/>
          <ac:spMkLst>
            <pc:docMk/>
            <pc:sldMk cId="4007046932" sldId="263"/>
            <ac:spMk id="17" creationId="{282214E8-87EF-58F0-2208-A54634FCF723}"/>
          </ac:spMkLst>
        </pc:spChg>
        <pc:spChg chg="del">
          <ac:chgData name="André Baltieri" userId="d56cfdb1-1911-441a-9a39-6bdee9a14174" providerId="ADAL" clId="{E10BBE6D-F936-A649-9227-AA7CCC4BD8D6}" dt="2022-09-21T15:10:06.127" v="94" actId="478"/>
          <ac:spMkLst>
            <pc:docMk/>
            <pc:sldMk cId="4007046932" sldId="263"/>
            <ac:spMk id="18" creationId="{0E2EE7FB-DF15-54C4-67D1-FFCB22399028}"/>
          </ac:spMkLst>
        </pc:spChg>
      </pc:sldChg>
      <pc:sldChg chg="addSp delSp modSp mod delAnim">
        <pc:chgData name="André Baltieri" userId="d56cfdb1-1911-441a-9a39-6bdee9a14174" providerId="ADAL" clId="{E10BBE6D-F936-A649-9227-AA7CCC4BD8D6}" dt="2022-09-21T15:15:12.311" v="179" actId="12789"/>
        <pc:sldMkLst>
          <pc:docMk/>
          <pc:sldMk cId="3032141894" sldId="264"/>
        </pc:sldMkLst>
        <pc:spChg chg="add mod">
          <ac:chgData name="André Baltieri" userId="d56cfdb1-1911-441a-9a39-6bdee9a14174" providerId="ADAL" clId="{E10BBE6D-F936-A649-9227-AA7CCC4BD8D6}" dt="2022-09-21T15:15:12.311" v="179" actId="12789"/>
          <ac:spMkLst>
            <pc:docMk/>
            <pc:sldMk cId="3032141894" sldId="264"/>
            <ac:spMk id="2" creationId="{1A68D25A-CCB1-0678-694F-45412FA86978}"/>
          </ac:spMkLst>
        </pc:spChg>
        <pc:spChg chg="del">
          <ac:chgData name="André Baltieri" userId="d56cfdb1-1911-441a-9a39-6bdee9a14174" providerId="ADAL" clId="{E10BBE6D-F936-A649-9227-AA7CCC4BD8D6}" dt="2022-09-21T15:10:10.747" v="95" actId="478"/>
          <ac:spMkLst>
            <pc:docMk/>
            <pc:sldMk cId="3032141894" sldId="264"/>
            <ac:spMk id="13" creationId="{94EF0B28-52EB-AF43-ED37-90F0639BB9D0}"/>
          </ac:spMkLst>
        </pc:spChg>
        <pc:spChg chg="del">
          <ac:chgData name="André Baltieri" userId="d56cfdb1-1911-441a-9a39-6bdee9a14174" providerId="ADAL" clId="{E10BBE6D-F936-A649-9227-AA7CCC4BD8D6}" dt="2022-09-21T15:10:10.747" v="95" actId="478"/>
          <ac:spMkLst>
            <pc:docMk/>
            <pc:sldMk cId="3032141894" sldId="264"/>
            <ac:spMk id="14" creationId="{C591DFEF-E471-A955-AD82-AC48A654E3B7}"/>
          </ac:spMkLst>
        </pc:spChg>
        <pc:spChg chg="del">
          <ac:chgData name="André Baltieri" userId="d56cfdb1-1911-441a-9a39-6bdee9a14174" providerId="ADAL" clId="{E10BBE6D-F936-A649-9227-AA7CCC4BD8D6}" dt="2022-09-21T15:10:10.747" v="95" actId="478"/>
          <ac:spMkLst>
            <pc:docMk/>
            <pc:sldMk cId="3032141894" sldId="264"/>
            <ac:spMk id="15" creationId="{5729DA62-B279-8DF8-92E4-00137C752632}"/>
          </ac:spMkLst>
        </pc:spChg>
        <pc:spChg chg="del">
          <ac:chgData name="André Baltieri" userId="d56cfdb1-1911-441a-9a39-6bdee9a14174" providerId="ADAL" clId="{E10BBE6D-F936-A649-9227-AA7CCC4BD8D6}" dt="2022-09-21T15:10:10.747" v="95" actId="478"/>
          <ac:spMkLst>
            <pc:docMk/>
            <pc:sldMk cId="3032141894" sldId="264"/>
            <ac:spMk id="16" creationId="{851F6DCC-9C43-0368-6007-AB388E22A2ED}"/>
          </ac:spMkLst>
        </pc:spChg>
        <pc:spChg chg="del">
          <ac:chgData name="André Baltieri" userId="d56cfdb1-1911-441a-9a39-6bdee9a14174" providerId="ADAL" clId="{E10BBE6D-F936-A649-9227-AA7CCC4BD8D6}" dt="2022-09-21T15:10:10.747" v="95" actId="478"/>
          <ac:spMkLst>
            <pc:docMk/>
            <pc:sldMk cId="3032141894" sldId="264"/>
            <ac:spMk id="17" creationId="{F72CC4BC-67C5-42DC-FC3E-F5D2ADB8E3D0}"/>
          </ac:spMkLst>
        </pc:spChg>
      </pc:sldChg>
      <pc:sldChg chg="addSp delSp modSp add mod delAnim modAnim">
        <pc:chgData name="André Baltieri" userId="d56cfdb1-1911-441a-9a39-6bdee9a14174" providerId="ADAL" clId="{E10BBE6D-F936-A649-9227-AA7CCC4BD8D6}" dt="2022-09-21T16:39:23.013" v="297" actId="1076"/>
        <pc:sldMkLst>
          <pc:docMk/>
          <pc:sldMk cId="3002242051" sldId="265"/>
        </pc:sldMkLst>
        <pc:spChg chg="add mod">
          <ac:chgData name="André Baltieri" userId="d56cfdb1-1911-441a-9a39-6bdee9a14174" providerId="ADAL" clId="{E10BBE6D-F936-A649-9227-AA7CCC4BD8D6}" dt="2022-09-21T16:39:23.013" v="297" actId="1076"/>
          <ac:spMkLst>
            <pc:docMk/>
            <pc:sldMk cId="3002242051" sldId="265"/>
            <ac:spMk id="2" creationId="{634ED67E-298B-935F-25AB-BA64985AB0B4}"/>
          </ac:spMkLst>
        </pc:spChg>
        <pc:spChg chg="add mod">
          <ac:chgData name="André Baltieri" userId="d56cfdb1-1911-441a-9a39-6bdee9a14174" providerId="ADAL" clId="{E10BBE6D-F936-A649-9227-AA7CCC4BD8D6}" dt="2022-09-21T16:39:23.013" v="297" actId="1076"/>
          <ac:spMkLst>
            <pc:docMk/>
            <pc:sldMk cId="3002242051" sldId="265"/>
            <ac:spMk id="3" creationId="{5C7D347B-2458-26A1-FE3E-8A8DF18FF425}"/>
          </ac:spMkLst>
        </pc:spChg>
        <pc:spChg chg="add mod">
          <ac:chgData name="André Baltieri" userId="d56cfdb1-1911-441a-9a39-6bdee9a14174" providerId="ADAL" clId="{E10BBE6D-F936-A649-9227-AA7CCC4BD8D6}" dt="2022-09-21T16:39:23.013" v="297" actId="1076"/>
          <ac:spMkLst>
            <pc:docMk/>
            <pc:sldMk cId="3002242051" sldId="265"/>
            <ac:spMk id="4" creationId="{6D271267-B13B-0332-EB00-1EBE59EB8115}"/>
          </ac:spMkLst>
        </pc:spChg>
        <pc:spChg chg="add mod">
          <ac:chgData name="André Baltieri" userId="d56cfdb1-1911-441a-9a39-6bdee9a14174" providerId="ADAL" clId="{E10BBE6D-F936-A649-9227-AA7CCC4BD8D6}" dt="2022-09-21T16:39:23.013" v="297" actId="1076"/>
          <ac:spMkLst>
            <pc:docMk/>
            <pc:sldMk cId="3002242051" sldId="265"/>
            <ac:spMk id="5" creationId="{347E1A5A-751A-D743-4F4F-BB744B00D4F5}"/>
          </ac:spMkLst>
        </pc:spChg>
        <pc:spChg chg="del">
          <ac:chgData name="André Baltieri" userId="d56cfdb1-1911-441a-9a39-6bdee9a14174" providerId="ADAL" clId="{E10BBE6D-F936-A649-9227-AA7CCC4BD8D6}" dt="2022-09-21T15:15:20.472" v="180" actId="478"/>
          <ac:spMkLst>
            <pc:docMk/>
            <pc:sldMk cId="3002242051" sldId="265"/>
            <ac:spMk id="16" creationId="{E39961C1-0DCC-E8CB-26C1-BEFC1888B911}"/>
          </ac:spMkLst>
        </pc:spChg>
      </pc:sldChg>
      <pc:sldChg chg="addSp modSp add mod replId modAnim">
        <pc:chgData name="André Baltieri" userId="d56cfdb1-1911-441a-9a39-6bdee9a14174" providerId="ADAL" clId="{E10BBE6D-F936-A649-9227-AA7CCC4BD8D6}" dt="2022-09-21T16:36:54.115" v="250"/>
        <pc:sldMkLst>
          <pc:docMk/>
          <pc:sldMk cId="2520170193" sldId="266"/>
        </pc:sldMkLst>
        <pc:spChg chg="add mod">
          <ac:chgData name="André Baltieri" userId="d56cfdb1-1911-441a-9a39-6bdee9a14174" providerId="ADAL" clId="{E10BBE6D-F936-A649-9227-AA7CCC4BD8D6}" dt="2022-09-21T15:16:43.519" v="197" actId="12789"/>
          <ac:spMkLst>
            <pc:docMk/>
            <pc:sldMk cId="2520170193" sldId="266"/>
            <ac:spMk id="2" creationId="{8F7D12FE-DCC4-F622-B1C7-089C6EDB00BD}"/>
          </ac:spMkLst>
        </pc:spChg>
      </pc:sldChg>
      <pc:sldChg chg="addSp delSp modSp add mod delAnim modAnim">
        <pc:chgData name="André Baltieri" userId="d56cfdb1-1911-441a-9a39-6bdee9a14174" providerId="ADAL" clId="{E10BBE6D-F936-A649-9227-AA7CCC4BD8D6}" dt="2022-09-21T16:37:30.455" v="258"/>
        <pc:sldMkLst>
          <pc:docMk/>
          <pc:sldMk cId="2638849106" sldId="267"/>
        </pc:sldMkLst>
        <pc:spChg chg="add mod">
          <ac:chgData name="André Baltieri" userId="d56cfdb1-1911-441a-9a39-6bdee9a14174" providerId="ADAL" clId="{E10BBE6D-F936-A649-9227-AA7CCC4BD8D6}" dt="2022-09-21T16:37:12.335" v="252" actId="115"/>
          <ac:spMkLst>
            <pc:docMk/>
            <pc:sldMk cId="2638849106" sldId="267"/>
            <ac:spMk id="2" creationId="{0E55F593-6130-D754-21D7-757C50058B6A}"/>
          </ac:spMkLst>
        </pc:spChg>
        <pc:spChg chg="add mod">
          <ac:chgData name="André Baltieri" userId="d56cfdb1-1911-441a-9a39-6bdee9a14174" providerId="ADAL" clId="{E10BBE6D-F936-A649-9227-AA7CCC4BD8D6}" dt="2022-09-21T16:37:24.171" v="256" actId="113"/>
          <ac:spMkLst>
            <pc:docMk/>
            <pc:sldMk cId="2638849106" sldId="267"/>
            <ac:spMk id="3" creationId="{D26D8C18-9DAC-9835-287A-E04ACEA3B371}"/>
          </ac:spMkLst>
        </pc:spChg>
        <pc:spChg chg="del">
          <ac:chgData name="André Baltieri" userId="d56cfdb1-1911-441a-9a39-6bdee9a14174" providerId="ADAL" clId="{E10BBE6D-F936-A649-9227-AA7CCC4BD8D6}" dt="2022-09-21T15:16:51.001" v="198" actId="478"/>
          <ac:spMkLst>
            <pc:docMk/>
            <pc:sldMk cId="2638849106" sldId="267"/>
            <ac:spMk id="16" creationId="{E39961C1-0DCC-E8CB-26C1-BEFC1888B911}"/>
          </ac:spMkLst>
        </pc:spChg>
      </pc:sldChg>
      <pc:sldChg chg="addSp modSp add mod replId">
        <pc:chgData name="André Baltieri" userId="d56cfdb1-1911-441a-9a39-6bdee9a14174" providerId="ADAL" clId="{E10BBE6D-F936-A649-9227-AA7CCC4BD8D6}" dt="2022-09-21T15:18:24.270" v="217" actId="12788"/>
        <pc:sldMkLst>
          <pc:docMk/>
          <pc:sldMk cId="126434532" sldId="268"/>
        </pc:sldMkLst>
        <pc:spChg chg="add mod">
          <ac:chgData name="André Baltieri" userId="d56cfdb1-1911-441a-9a39-6bdee9a14174" providerId="ADAL" clId="{E10BBE6D-F936-A649-9227-AA7CCC4BD8D6}" dt="2022-09-21T15:18:24.270" v="217" actId="12788"/>
          <ac:spMkLst>
            <pc:docMk/>
            <pc:sldMk cId="126434532" sldId="268"/>
            <ac:spMk id="2" creationId="{60846EBE-E74A-6969-8C4C-743472D365BD}"/>
          </ac:spMkLst>
        </pc:spChg>
      </pc:sldChg>
      <pc:sldChg chg="addSp delSp modSp add mod delAnim">
        <pc:chgData name="André Baltieri" userId="d56cfdb1-1911-441a-9a39-6bdee9a14174" providerId="ADAL" clId="{E10BBE6D-F936-A649-9227-AA7CCC4BD8D6}" dt="2022-09-21T16:40:57.182" v="310" actId="20577"/>
        <pc:sldMkLst>
          <pc:docMk/>
          <pc:sldMk cId="199540196" sldId="269"/>
        </pc:sldMkLst>
        <pc:spChg chg="add mod">
          <ac:chgData name="André Baltieri" userId="d56cfdb1-1911-441a-9a39-6bdee9a14174" providerId="ADAL" clId="{E10BBE6D-F936-A649-9227-AA7CCC4BD8D6}" dt="2022-09-21T16:40:57.182" v="310" actId="20577"/>
          <ac:spMkLst>
            <pc:docMk/>
            <pc:sldMk cId="199540196" sldId="269"/>
            <ac:spMk id="2" creationId="{1C7C04FA-3C6D-FD55-3946-EF2B11765CF9}"/>
          </ac:spMkLst>
        </pc:spChg>
        <pc:spChg chg="del">
          <ac:chgData name="André Baltieri" userId="d56cfdb1-1911-441a-9a39-6bdee9a14174" providerId="ADAL" clId="{E10BBE6D-F936-A649-9227-AA7CCC4BD8D6}" dt="2022-09-21T15:18:28.980" v="218" actId="478"/>
          <ac:spMkLst>
            <pc:docMk/>
            <pc:sldMk cId="199540196" sldId="269"/>
            <ac:spMk id="16" creationId="{E39961C1-0DCC-E8CB-26C1-BEFC1888B911}"/>
          </ac:spMkLst>
        </pc:spChg>
      </pc:sldChg>
      <pc:sldChg chg="add del replId">
        <pc:chgData name="André Baltieri" userId="d56cfdb1-1911-441a-9a39-6bdee9a14174" providerId="ADAL" clId="{E10BBE6D-F936-A649-9227-AA7CCC4BD8D6}" dt="2022-09-21T15:13:00.160" v="147" actId="2696"/>
        <pc:sldMkLst>
          <pc:docMk/>
          <pc:sldMk cId="2577899113" sldId="270"/>
        </pc:sldMkLst>
      </pc:sldChg>
      <pc:sldMasterChg chg="delSldLayout">
        <pc:chgData name="André Baltieri" userId="d56cfdb1-1911-441a-9a39-6bdee9a14174" providerId="ADAL" clId="{E10BBE6D-F936-A649-9227-AA7CCC4BD8D6}" dt="2022-09-21T15:10:13.217" v="96" actId="2696"/>
        <pc:sldMasterMkLst>
          <pc:docMk/>
          <pc:sldMasterMk cId="0" sldId="2147483648"/>
        </pc:sldMasterMkLst>
        <pc:sldLayoutChg chg="del">
          <pc:chgData name="André Baltieri" userId="d56cfdb1-1911-441a-9a39-6bdee9a14174" providerId="ADAL" clId="{E10BBE6D-F936-A649-9227-AA7CCC4BD8D6}" dt="2022-09-21T15:10:13.217" v="96" actId="2696"/>
          <pc:sldLayoutMkLst>
            <pc:docMk/>
            <pc:sldMasterMk cId="0" sldId="2147483648"/>
            <pc:sldLayoutMk cId="0" sldId="2147483652"/>
          </pc:sldLayoutMkLst>
        </pc:sldLayoutChg>
      </pc:sldMasterChg>
    </pc:docChg>
  </pc:docChgLst>
  <pc:docChgLst>
    <pc:chgData name="André Baltieri" userId="d56cfdb1-1911-441a-9a39-6bdee9a14174" providerId="ADAL" clId="{F4368A32-5AB9-624B-B56C-0F0D283C22D2}"/>
    <pc:docChg chg="custSel delSld modSld">
      <pc:chgData name="André Baltieri" userId="d56cfdb1-1911-441a-9a39-6bdee9a14174" providerId="ADAL" clId="{F4368A32-5AB9-624B-B56C-0F0D283C22D2}" dt="2022-09-21T18:32:27.982" v="282" actId="113"/>
      <pc:docMkLst>
        <pc:docMk/>
      </pc:docMkLst>
      <pc:sldChg chg="modSp mod">
        <pc:chgData name="André Baltieri" userId="d56cfdb1-1911-441a-9a39-6bdee9a14174" providerId="ADAL" clId="{F4368A32-5AB9-624B-B56C-0F0D283C22D2}" dt="2022-09-21T16:45:22.515" v="55" actId="20577"/>
        <pc:sldMkLst>
          <pc:docMk/>
          <pc:sldMk cId="0" sldId="256"/>
        </pc:sldMkLst>
        <pc:spChg chg="mod">
          <ac:chgData name="André Baltieri" userId="d56cfdb1-1911-441a-9a39-6bdee9a14174" providerId="ADAL" clId="{F4368A32-5AB9-624B-B56C-0F0D283C22D2}" dt="2022-09-21T16:45:22.515" v="55" actId="20577"/>
          <ac:spMkLst>
            <pc:docMk/>
            <pc:sldMk cId="0" sldId="256"/>
            <ac:spMk id="151" creationId="{00000000-0000-0000-0000-000000000000}"/>
          </ac:spMkLst>
        </pc:spChg>
        <pc:spChg chg="mod">
          <ac:chgData name="André Baltieri" userId="d56cfdb1-1911-441a-9a39-6bdee9a14174" providerId="ADAL" clId="{F4368A32-5AB9-624B-B56C-0F0D283C22D2}" dt="2022-09-21T16:45:14.192" v="29" actId="20577"/>
          <ac:spMkLst>
            <pc:docMk/>
            <pc:sldMk cId="0" sldId="256"/>
            <ac:spMk id="152" creationId="{00000000-0000-0000-0000-000000000000}"/>
          </ac:spMkLst>
        </pc:spChg>
      </pc:sldChg>
      <pc:sldChg chg="del">
        <pc:chgData name="André Baltieri" userId="d56cfdb1-1911-441a-9a39-6bdee9a14174" providerId="ADAL" clId="{F4368A32-5AB9-624B-B56C-0F0D283C22D2}" dt="2022-09-21T16:45:25.890" v="56" actId="2696"/>
        <pc:sldMkLst>
          <pc:docMk/>
          <pc:sldMk cId="1846115797" sldId="262"/>
        </pc:sldMkLst>
      </pc:sldChg>
      <pc:sldChg chg="addSp delSp modSp mod delAnim modAnim">
        <pc:chgData name="André Baltieri" userId="d56cfdb1-1911-441a-9a39-6bdee9a14174" providerId="ADAL" clId="{F4368A32-5AB9-624B-B56C-0F0D283C22D2}" dt="2022-09-21T18:32:11.970" v="279"/>
        <pc:sldMkLst>
          <pc:docMk/>
          <pc:sldMk cId="4007046932" sldId="263"/>
        </pc:sldMkLst>
        <pc:spChg chg="mod">
          <ac:chgData name="André Baltieri" userId="d56cfdb1-1911-441a-9a39-6bdee9a14174" providerId="ADAL" clId="{F4368A32-5AB9-624B-B56C-0F0D283C22D2}" dt="2022-09-21T18:28:41.243" v="87" actId="1076"/>
          <ac:spMkLst>
            <pc:docMk/>
            <pc:sldMk cId="4007046932" sldId="263"/>
            <ac:spMk id="2" creationId="{10047A0E-F207-0D21-78FC-5DE5D1C657B7}"/>
          </ac:spMkLst>
        </pc:spChg>
        <pc:spChg chg="mod">
          <ac:chgData name="André Baltieri" userId="d56cfdb1-1911-441a-9a39-6bdee9a14174" providerId="ADAL" clId="{F4368A32-5AB9-624B-B56C-0F0D283C22D2}" dt="2022-09-21T18:28:41.243" v="87" actId="1076"/>
          <ac:spMkLst>
            <pc:docMk/>
            <pc:sldMk cId="4007046932" sldId="263"/>
            <ac:spMk id="3" creationId="{DD82A856-BA0A-4E13-BAB9-9C1001E459B9}"/>
          </ac:spMkLst>
        </pc:spChg>
        <pc:spChg chg="del mod">
          <ac:chgData name="André Baltieri" userId="d56cfdb1-1911-441a-9a39-6bdee9a14174" providerId="ADAL" clId="{F4368A32-5AB9-624B-B56C-0F0D283C22D2}" dt="2022-09-21T18:28:02.097" v="76" actId="21"/>
          <ac:spMkLst>
            <pc:docMk/>
            <pc:sldMk cId="4007046932" sldId="263"/>
            <ac:spMk id="4" creationId="{3FA934F4-8D68-CEFC-B5CB-E721B8C579CD}"/>
          </ac:spMkLst>
        </pc:spChg>
        <pc:spChg chg="del mod">
          <ac:chgData name="André Baltieri" userId="d56cfdb1-1911-441a-9a39-6bdee9a14174" providerId="ADAL" clId="{F4368A32-5AB9-624B-B56C-0F0D283C22D2}" dt="2022-09-21T18:28:02.097" v="76" actId="21"/>
          <ac:spMkLst>
            <pc:docMk/>
            <pc:sldMk cId="4007046932" sldId="263"/>
            <ac:spMk id="5" creationId="{D86565A9-6065-6567-52E6-3C23681FA8F3}"/>
          </ac:spMkLst>
        </pc:spChg>
        <pc:spChg chg="add del mod">
          <ac:chgData name="André Baltieri" userId="d56cfdb1-1911-441a-9a39-6bdee9a14174" providerId="ADAL" clId="{F4368A32-5AB9-624B-B56C-0F0D283C22D2}" dt="2022-09-21T18:28:02.097" v="76" actId="21"/>
          <ac:spMkLst>
            <pc:docMk/>
            <pc:sldMk cId="4007046932" sldId="263"/>
            <ac:spMk id="6" creationId="{0D161AF7-9E2D-53E1-8028-A90217A53502}"/>
          </ac:spMkLst>
        </pc:spChg>
      </pc:sldChg>
      <pc:sldChg chg="addSp delSp modSp mod delAnim modAnim">
        <pc:chgData name="André Baltieri" userId="d56cfdb1-1911-441a-9a39-6bdee9a14174" providerId="ADAL" clId="{F4368A32-5AB9-624B-B56C-0F0D283C22D2}" dt="2022-09-21T18:32:27.982" v="282" actId="113"/>
        <pc:sldMkLst>
          <pc:docMk/>
          <pc:sldMk cId="3032141894" sldId="264"/>
        </pc:sldMkLst>
        <pc:spChg chg="del mod">
          <ac:chgData name="André Baltieri" userId="d56cfdb1-1911-441a-9a39-6bdee9a14174" providerId="ADAL" clId="{F4368A32-5AB9-624B-B56C-0F0D283C22D2}" dt="2022-09-21T18:28:08.424" v="78" actId="21"/>
          <ac:spMkLst>
            <pc:docMk/>
            <pc:sldMk cId="3032141894" sldId="264"/>
            <ac:spMk id="2" creationId="{1A68D25A-CCB1-0678-694F-45412FA86978}"/>
          </ac:spMkLst>
        </pc:spChg>
        <pc:spChg chg="add del mod">
          <ac:chgData name="André Baltieri" userId="d56cfdb1-1911-441a-9a39-6bdee9a14174" providerId="ADAL" clId="{F4368A32-5AB9-624B-B56C-0F0D283C22D2}" dt="2022-09-21T18:30:30.231" v="92" actId="21"/>
          <ac:spMkLst>
            <pc:docMk/>
            <pc:sldMk cId="3032141894" sldId="264"/>
            <ac:spMk id="3" creationId="{0EB8944F-347A-0276-B3AB-1483E032DC6B}"/>
          </ac:spMkLst>
        </pc:spChg>
        <pc:spChg chg="add del mod">
          <ac:chgData name="André Baltieri" userId="d56cfdb1-1911-441a-9a39-6bdee9a14174" providerId="ADAL" clId="{F4368A32-5AB9-624B-B56C-0F0D283C22D2}" dt="2022-09-21T18:30:30.231" v="92" actId="21"/>
          <ac:spMkLst>
            <pc:docMk/>
            <pc:sldMk cId="3032141894" sldId="264"/>
            <ac:spMk id="4" creationId="{B4B57E1C-1C7A-E115-8A1A-6F80C32492C6}"/>
          </ac:spMkLst>
        </pc:spChg>
        <pc:spChg chg="add del mod">
          <ac:chgData name="André Baltieri" userId="d56cfdb1-1911-441a-9a39-6bdee9a14174" providerId="ADAL" clId="{F4368A32-5AB9-624B-B56C-0F0D283C22D2}" dt="2022-09-21T18:30:30.231" v="92" actId="21"/>
          <ac:spMkLst>
            <pc:docMk/>
            <pc:sldMk cId="3032141894" sldId="264"/>
            <ac:spMk id="5" creationId="{359DDCD0-E98B-5F80-1479-FC144A9A5058}"/>
          </ac:spMkLst>
        </pc:spChg>
        <pc:spChg chg="add mod">
          <ac:chgData name="André Baltieri" userId="d56cfdb1-1911-441a-9a39-6bdee9a14174" providerId="ADAL" clId="{F4368A32-5AB9-624B-B56C-0F0D283C22D2}" dt="2022-09-21T18:32:26.196" v="281" actId="113"/>
          <ac:spMkLst>
            <pc:docMk/>
            <pc:sldMk cId="3032141894" sldId="264"/>
            <ac:spMk id="6" creationId="{F6289C5D-4138-FAE3-E38E-6B3DFFFD2BA4}"/>
          </ac:spMkLst>
        </pc:spChg>
        <pc:spChg chg="add mod">
          <ac:chgData name="André Baltieri" userId="d56cfdb1-1911-441a-9a39-6bdee9a14174" providerId="ADAL" clId="{F4368A32-5AB9-624B-B56C-0F0D283C22D2}" dt="2022-09-21T18:32:27.982" v="282" actId="113"/>
          <ac:spMkLst>
            <pc:docMk/>
            <pc:sldMk cId="3032141894" sldId="264"/>
            <ac:spMk id="7" creationId="{758743F9-5690-ECFE-FE94-DEE80251B155}"/>
          </ac:spMkLst>
        </pc:spChg>
        <pc:spChg chg="add mod">
          <ac:chgData name="André Baltieri" userId="d56cfdb1-1911-441a-9a39-6bdee9a14174" providerId="ADAL" clId="{F4368A32-5AB9-624B-B56C-0F0D283C22D2}" dt="2022-09-21T18:31:29.072" v="277" actId="20577"/>
          <ac:spMkLst>
            <pc:docMk/>
            <pc:sldMk cId="3032141894" sldId="264"/>
            <ac:spMk id="8" creationId="{A56A372F-8AA3-5FB2-BE92-49FF76B47789}"/>
          </ac:spMkLst>
        </pc:spChg>
      </pc:sldChg>
      <pc:sldChg chg="addSp delSp modSp mod delAnim modAnim">
        <pc:chgData name="André Baltieri" userId="d56cfdb1-1911-441a-9a39-6bdee9a14174" providerId="ADAL" clId="{F4368A32-5AB9-624B-B56C-0F0D283C22D2}" dt="2022-09-21T18:30:34.309" v="94" actId="21"/>
        <pc:sldMkLst>
          <pc:docMk/>
          <pc:sldMk cId="3002242051" sldId="265"/>
        </pc:sldMkLst>
        <pc:spChg chg="del">
          <ac:chgData name="André Baltieri" userId="d56cfdb1-1911-441a-9a39-6bdee9a14174" providerId="ADAL" clId="{F4368A32-5AB9-624B-B56C-0F0D283C22D2}" dt="2022-09-21T18:28:12.992" v="79" actId="478"/>
          <ac:spMkLst>
            <pc:docMk/>
            <pc:sldMk cId="3002242051" sldId="265"/>
            <ac:spMk id="2" creationId="{634ED67E-298B-935F-25AB-BA64985AB0B4}"/>
          </ac:spMkLst>
        </pc:spChg>
        <pc:spChg chg="del">
          <ac:chgData name="André Baltieri" userId="d56cfdb1-1911-441a-9a39-6bdee9a14174" providerId="ADAL" clId="{F4368A32-5AB9-624B-B56C-0F0D283C22D2}" dt="2022-09-21T18:28:12.992" v="79" actId="478"/>
          <ac:spMkLst>
            <pc:docMk/>
            <pc:sldMk cId="3002242051" sldId="265"/>
            <ac:spMk id="3" creationId="{5C7D347B-2458-26A1-FE3E-8A8DF18FF425}"/>
          </ac:spMkLst>
        </pc:spChg>
        <pc:spChg chg="del">
          <ac:chgData name="André Baltieri" userId="d56cfdb1-1911-441a-9a39-6bdee9a14174" providerId="ADAL" clId="{F4368A32-5AB9-624B-B56C-0F0D283C22D2}" dt="2022-09-21T18:28:12.992" v="79" actId="478"/>
          <ac:spMkLst>
            <pc:docMk/>
            <pc:sldMk cId="3002242051" sldId="265"/>
            <ac:spMk id="4" creationId="{6D271267-B13B-0332-EB00-1EBE59EB8115}"/>
          </ac:spMkLst>
        </pc:spChg>
        <pc:spChg chg="del">
          <ac:chgData name="André Baltieri" userId="d56cfdb1-1911-441a-9a39-6bdee9a14174" providerId="ADAL" clId="{F4368A32-5AB9-624B-B56C-0F0D283C22D2}" dt="2022-09-21T18:28:12.992" v="79" actId="478"/>
          <ac:spMkLst>
            <pc:docMk/>
            <pc:sldMk cId="3002242051" sldId="265"/>
            <ac:spMk id="5" creationId="{347E1A5A-751A-D743-4F4F-BB744B00D4F5}"/>
          </ac:spMkLst>
        </pc:spChg>
        <pc:spChg chg="add del mod">
          <ac:chgData name="André Baltieri" userId="d56cfdb1-1911-441a-9a39-6bdee9a14174" providerId="ADAL" clId="{F4368A32-5AB9-624B-B56C-0F0D283C22D2}" dt="2022-09-21T18:30:34.309" v="94" actId="21"/>
          <ac:spMkLst>
            <pc:docMk/>
            <pc:sldMk cId="3002242051" sldId="265"/>
            <ac:spMk id="6" creationId="{F2F97535-CC15-AC77-4510-833CB38DAE23}"/>
          </ac:spMkLst>
        </pc:spChg>
        <pc:spChg chg="add mod">
          <ac:chgData name="André Baltieri" userId="d56cfdb1-1911-441a-9a39-6bdee9a14174" providerId="ADAL" clId="{F4368A32-5AB9-624B-B56C-0F0D283C22D2}" dt="2022-09-21T18:30:31.770" v="93"/>
          <ac:spMkLst>
            <pc:docMk/>
            <pc:sldMk cId="3002242051" sldId="265"/>
            <ac:spMk id="7" creationId="{54FAD80E-0F49-8B36-BB9F-6A0625A5BCEB}"/>
          </ac:spMkLst>
        </pc:spChg>
        <pc:spChg chg="add mod">
          <ac:chgData name="André Baltieri" userId="d56cfdb1-1911-441a-9a39-6bdee9a14174" providerId="ADAL" clId="{F4368A32-5AB9-624B-B56C-0F0D283C22D2}" dt="2022-09-21T18:30:31.770" v="93"/>
          <ac:spMkLst>
            <pc:docMk/>
            <pc:sldMk cId="3002242051" sldId="265"/>
            <ac:spMk id="8" creationId="{29EEC449-D13A-9816-84A3-D1A98CB45305}"/>
          </ac:spMkLst>
        </pc:spChg>
        <pc:spChg chg="add mod">
          <ac:chgData name="André Baltieri" userId="d56cfdb1-1911-441a-9a39-6bdee9a14174" providerId="ADAL" clId="{F4368A32-5AB9-624B-B56C-0F0D283C22D2}" dt="2022-09-21T18:30:31.770" v="93"/>
          <ac:spMkLst>
            <pc:docMk/>
            <pc:sldMk cId="3002242051" sldId="265"/>
            <ac:spMk id="9" creationId="{F20E1B97-1C48-ECE7-0115-AF1391132DE8}"/>
          </ac:spMkLst>
        </pc:spChg>
      </pc:sldChg>
      <pc:sldChg chg="addSp delSp modSp mod">
        <pc:chgData name="André Baltieri" userId="d56cfdb1-1911-441a-9a39-6bdee9a14174" providerId="ADAL" clId="{F4368A32-5AB9-624B-B56C-0F0D283C22D2}" dt="2022-09-21T18:30:35.482" v="95"/>
        <pc:sldMkLst>
          <pc:docMk/>
          <pc:sldMk cId="2520170193" sldId="266"/>
        </pc:sldMkLst>
        <pc:spChg chg="del">
          <ac:chgData name="André Baltieri" userId="d56cfdb1-1911-441a-9a39-6bdee9a14174" providerId="ADAL" clId="{F4368A32-5AB9-624B-B56C-0F0D283C22D2}" dt="2022-09-21T18:29:17.451" v="88" actId="478"/>
          <ac:spMkLst>
            <pc:docMk/>
            <pc:sldMk cId="2520170193" sldId="266"/>
            <ac:spMk id="2" creationId="{8F7D12FE-DCC4-F622-B1C7-089C6EDB00BD}"/>
          </ac:spMkLst>
        </pc:spChg>
        <pc:spChg chg="add mod">
          <ac:chgData name="André Baltieri" userId="d56cfdb1-1911-441a-9a39-6bdee9a14174" providerId="ADAL" clId="{F4368A32-5AB9-624B-B56C-0F0D283C22D2}" dt="2022-09-21T18:30:35.482" v="95"/>
          <ac:spMkLst>
            <pc:docMk/>
            <pc:sldMk cId="2520170193" sldId="266"/>
            <ac:spMk id="3" creationId="{2CC82DCA-4DCD-8033-EA44-85C39B96770B}"/>
          </ac:spMkLst>
        </pc:spChg>
      </pc:sldChg>
      <pc:sldChg chg="delSp del mod delAnim">
        <pc:chgData name="André Baltieri" userId="d56cfdb1-1911-441a-9a39-6bdee9a14174" providerId="ADAL" clId="{F4368A32-5AB9-624B-B56C-0F0D283C22D2}" dt="2022-09-21T18:32:19.630" v="280" actId="2696"/>
        <pc:sldMkLst>
          <pc:docMk/>
          <pc:sldMk cId="2638849106" sldId="267"/>
        </pc:sldMkLst>
        <pc:spChg chg="del">
          <ac:chgData name="André Baltieri" userId="d56cfdb1-1911-441a-9a39-6bdee9a14174" providerId="ADAL" clId="{F4368A32-5AB9-624B-B56C-0F0D283C22D2}" dt="2022-09-21T18:29:20.488" v="89" actId="478"/>
          <ac:spMkLst>
            <pc:docMk/>
            <pc:sldMk cId="2638849106" sldId="267"/>
            <ac:spMk id="2" creationId="{0E55F593-6130-D754-21D7-757C50058B6A}"/>
          </ac:spMkLst>
        </pc:spChg>
        <pc:spChg chg="del">
          <ac:chgData name="André Baltieri" userId="d56cfdb1-1911-441a-9a39-6bdee9a14174" providerId="ADAL" clId="{F4368A32-5AB9-624B-B56C-0F0D283C22D2}" dt="2022-09-21T18:29:20.488" v="89" actId="478"/>
          <ac:spMkLst>
            <pc:docMk/>
            <pc:sldMk cId="2638849106" sldId="267"/>
            <ac:spMk id="3" creationId="{D26D8C18-9DAC-9835-287A-E04ACEA3B371}"/>
          </ac:spMkLst>
        </pc:spChg>
      </pc:sldChg>
      <pc:sldChg chg="delSp del mod">
        <pc:chgData name="André Baltieri" userId="d56cfdb1-1911-441a-9a39-6bdee9a14174" providerId="ADAL" clId="{F4368A32-5AB9-624B-B56C-0F0D283C22D2}" dt="2022-09-21T18:32:19.630" v="280" actId="2696"/>
        <pc:sldMkLst>
          <pc:docMk/>
          <pc:sldMk cId="126434532" sldId="268"/>
        </pc:sldMkLst>
        <pc:spChg chg="del">
          <ac:chgData name="André Baltieri" userId="d56cfdb1-1911-441a-9a39-6bdee9a14174" providerId="ADAL" clId="{F4368A32-5AB9-624B-B56C-0F0D283C22D2}" dt="2022-09-21T18:29:23.586" v="90" actId="478"/>
          <ac:spMkLst>
            <pc:docMk/>
            <pc:sldMk cId="126434532" sldId="268"/>
            <ac:spMk id="2" creationId="{60846EBE-E74A-6969-8C4C-743472D365BD}"/>
          </ac:spMkLst>
        </pc:spChg>
      </pc:sldChg>
      <pc:sldChg chg="delSp del mod">
        <pc:chgData name="André Baltieri" userId="d56cfdb1-1911-441a-9a39-6bdee9a14174" providerId="ADAL" clId="{F4368A32-5AB9-624B-B56C-0F0D283C22D2}" dt="2022-09-21T18:32:19.630" v="280" actId="2696"/>
        <pc:sldMkLst>
          <pc:docMk/>
          <pc:sldMk cId="199540196" sldId="269"/>
        </pc:sldMkLst>
        <pc:spChg chg="del">
          <ac:chgData name="André Baltieri" userId="d56cfdb1-1911-441a-9a39-6bdee9a14174" providerId="ADAL" clId="{F4368A32-5AB9-624B-B56C-0F0D283C22D2}" dt="2022-09-21T18:29:26.447" v="91" actId="478"/>
          <ac:spMkLst>
            <pc:docMk/>
            <pc:sldMk cId="199540196" sldId="269"/>
            <ac:spMk id="2" creationId="{1C7C04FA-3C6D-FD55-3946-EF2B11765CF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3000" spc="-29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ea against sky at sunset 2"/>
          <p:cNvSpPr>
            <a:spLocks noGrp="1"/>
          </p:cNvSpPr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Sea against sky at sunset 1"/>
          <p:cNvSpPr>
            <a:spLocks noGrp="1"/>
          </p:cNvSpPr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Beach and sea at sunset"/>
          <p:cNvSpPr>
            <a:spLocks noGrp="1"/>
          </p:cNvSpPr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each and sea at sunset"/>
          <p:cNvSpPr>
            <a:spLocks noGrp="1"/>
          </p:cNvSpPr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each and sea at sunset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3000" spc="-29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3" name="Sea against sky at sunset"/>
          <p:cNvSpPr>
            <a:spLocks noGrp="1"/>
          </p:cNvSpPr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1" name="Sea against sky at sunset"/>
          <p:cNvSpPr>
            <a:spLocks noGrp="1"/>
          </p:cNvSpPr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2" name="Slide Sub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63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z="12800" spc="0"/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Agenda Subtitle</a:t>
            </a:r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Dominando Strings no .NET"/>
          <p:cNvSpPr txBox="1">
            <a:spLocks noGrp="1"/>
          </p:cNvSpPr>
          <p:nvPr>
            <p:ph type="ctrTitle"/>
          </p:nvPr>
        </p:nvSpPr>
        <p:spPr>
          <a:xfrm>
            <a:off x="2830512" y="3995800"/>
            <a:ext cx="13695189" cy="3593718"/>
          </a:xfrm>
          <a:prstGeom prst="rect">
            <a:avLst/>
          </a:prstGeom>
        </p:spPr>
        <p:txBody>
          <a:bodyPr/>
          <a:lstStyle>
            <a:lvl1pPr>
              <a:defRPr b="1">
                <a:latin typeface="Source Serif Pro"/>
                <a:ea typeface="Source Serif Pro"/>
                <a:cs typeface="Source Serif Pro"/>
                <a:sym typeface="Source Serif Pro"/>
              </a:defRPr>
            </a:lvl1pPr>
          </a:lstStyle>
          <a:p>
            <a:pPr algn="l"/>
            <a:r>
              <a:rPr lang="en-US" dirty="0"/>
              <a:t>Por </a:t>
            </a:r>
            <a:r>
              <a:rPr lang="en-US" dirty="0" err="1"/>
              <a:t>quê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devo </a:t>
            </a:r>
            <a:r>
              <a:rPr lang="en-US" dirty="0" err="1"/>
              <a:t>migrar</a:t>
            </a:r>
            <a:r>
              <a:rPr lang="en-US" dirty="0"/>
              <a:t>?</a:t>
            </a:r>
            <a:endParaRPr dirty="0"/>
          </a:p>
        </p:txBody>
      </p:sp>
      <p:pic>
        <p:nvPicPr>
          <p:cNvPr id="153" name="icone-preto-flat.png" descr="icone-preto-fla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242" y="9774737"/>
            <a:ext cx="2716106" cy="271610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718A9B1-3852-1BF9-595D-01EB13C4644C}"/>
              </a:ext>
            </a:extLst>
          </p:cNvPr>
          <p:cNvGrpSpPr/>
          <p:nvPr/>
        </p:nvGrpSpPr>
        <p:grpSpPr>
          <a:xfrm>
            <a:off x="2532732" y="1833419"/>
            <a:ext cx="4287983" cy="1109285"/>
            <a:chOff x="10538724" y="2481944"/>
            <a:chExt cx="3921594" cy="9144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0A63322-98BA-1463-C3C9-CF8BCCFC9BF6}"/>
                </a:ext>
              </a:extLst>
            </p:cNvPr>
            <p:cNvSpPr/>
            <p:nvPr/>
          </p:nvSpPr>
          <p:spPr>
            <a:xfrm>
              <a:off x="10825843" y="2481944"/>
              <a:ext cx="3347358" cy="914400"/>
            </a:xfrm>
            <a:prstGeom prst="rect">
              <a:avLst/>
            </a:prstGeom>
            <a:solidFill>
              <a:srgbClr val="0ED25C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BR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2" name="Dominando Strings no .NET">
              <a:extLst>
                <a:ext uri="{FF2B5EF4-FFF2-40B4-BE49-F238E27FC236}">
                  <a16:creationId xmlns:a16="http://schemas.microsoft.com/office/drawing/2014/main" id="{809DEB89-E209-05A2-DB5F-515E62192639}"/>
                </a:ext>
              </a:extLst>
            </p:cNvPr>
            <p:cNvSpPr txBox="1">
              <a:spLocks/>
            </p:cNvSpPr>
            <p:nvPr/>
          </p:nvSpPr>
          <p:spPr>
            <a:xfrm>
              <a:off x="10538724" y="2592264"/>
              <a:ext cx="3921594" cy="6558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b">
              <a:normAutofit/>
            </a:bodyPr>
            <a:lstStyle>
              <a:lvl1pPr marL="0" marR="0" indent="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800" b="1" i="0" u="none" strike="noStrike" cap="none" spc="-128" baseline="0">
                  <a:solidFill>
                    <a:srgbClr val="000000"/>
                  </a:solidFill>
                  <a:uFillTx/>
                  <a:latin typeface="Source Serif Pro"/>
                  <a:ea typeface="Source Serif Pro"/>
                  <a:cs typeface="Source Serif Pro"/>
                  <a:sym typeface="Source Serif Pro"/>
                </a:defRPr>
              </a:lvl1pPr>
              <a:lvl2pPr marL="0" marR="0" indent="4572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2pPr>
              <a:lvl3pPr marL="0" marR="0" indent="9144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3pPr>
              <a:lvl4pPr marL="0" marR="0" indent="13716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4pPr>
              <a:lvl5pPr marL="0" marR="0" indent="18288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5pPr>
              <a:lvl6pPr marL="0" marR="0" indent="22860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6pPr>
              <a:lvl7pPr marL="0" marR="0" indent="27432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7pPr>
              <a:lvl8pPr marL="0" marR="0" indent="32004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8pPr>
              <a:lvl9pPr marL="0" marR="0" indent="36576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9pPr>
            </a:lstStyle>
            <a:p>
              <a:pPr hangingPunct="1"/>
              <a:r>
                <a:rPr lang="en-US" sz="4000" spc="3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#2815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553C946-E5F7-9065-0FE0-2B90E3D1E133}"/>
              </a:ext>
            </a:extLst>
          </p:cNvPr>
          <p:cNvSpPr/>
          <p:nvPr/>
        </p:nvSpPr>
        <p:spPr>
          <a:xfrm>
            <a:off x="2830514" y="7594807"/>
            <a:ext cx="21586144" cy="1506120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B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" name="Uma imersão em um dos tipos mais utilizados">
            <a:extLst>
              <a:ext uri="{FF2B5EF4-FFF2-40B4-BE49-F238E27FC236}">
                <a16:creationId xmlns:a16="http://schemas.microsoft.com/office/drawing/2014/main" id="{426AB1EA-00EA-E49E-0620-2CF34EB4466B}"/>
              </a:ext>
            </a:extLst>
          </p:cNvPr>
          <p:cNvSpPr txBox="1">
            <a:spLocks/>
          </p:cNvSpPr>
          <p:nvPr/>
        </p:nvSpPr>
        <p:spPr>
          <a:xfrm>
            <a:off x="14833764" y="10849638"/>
            <a:ext cx="6906986" cy="653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59" baseline="0">
                <a:solidFill>
                  <a:srgbClr val="000000"/>
                </a:solidFill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59" baseline="0">
                <a:solidFill>
                  <a:srgbClr val="000000"/>
                </a:solidFill>
                <a:uFillTx/>
                <a:latin typeface="Graphik-SemiboldItalic"/>
                <a:ea typeface="Graphik-SemiboldItalic"/>
                <a:cs typeface="Graphik-SemiboldItalic"/>
                <a:sym typeface="Graphik Semibold"/>
              </a:defRPr>
            </a:lvl2pPr>
            <a:lvl3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59" baseline="0">
                <a:solidFill>
                  <a:srgbClr val="000000"/>
                </a:solidFill>
                <a:uFillTx/>
                <a:latin typeface="Graphik-SemiboldItalic"/>
                <a:ea typeface="Graphik-SemiboldItalic"/>
                <a:cs typeface="Graphik-SemiboldItalic"/>
                <a:sym typeface="Graphik Semibold"/>
              </a:defRPr>
            </a:lvl3pPr>
            <a:lvl4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59" baseline="0">
                <a:solidFill>
                  <a:srgbClr val="000000"/>
                </a:solidFill>
                <a:uFillTx/>
                <a:latin typeface="Graphik-SemiboldItalic"/>
                <a:ea typeface="Graphik-SemiboldItalic"/>
                <a:cs typeface="Graphik-SemiboldItalic"/>
                <a:sym typeface="Graphik Semibold"/>
              </a:defRPr>
            </a:lvl4pPr>
            <a:lvl5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59" baseline="0">
                <a:solidFill>
                  <a:srgbClr val="000000"/>
                </a:solidFill>
                <a:uFillTx/>
                <a:latin typeface="Graphik-SemiboldItalic"/>
                <a:ea typeface="Graphik-SemiboldItalic"/>
                <a:cs typeface="Graphik-SemiboldItalic"/>
                <a:sym typeface="Graphik Semibold"/>
              </a:defRPr>
            </a:lvl5pPr>
            <a:lvl6pPr marL="3276600" marR="0" indent="-546100" algn="l" defTabSz="2438338" rtl="0" latinLnBrk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150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nela Text Regular"/>
                <a:ea typeface="Canela Text Regular"/>
                <a:cs typeface="Canela Text Regular"/>
                <a:sym typeface="Canela Text Regular"/>
              </a:defRPr>
            </a:lvl6pPr>
            <a:lvl7pPr marL="3822700" marR="0" indent="-546100" algn="l" defTabSz="2438338" rtl="0" latinLnBrk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150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nela Text Regular"/>
                <a:ea typeface="Canela Text Regular"/>
                <a:cs typeface="Canela Text Regular"/>
                <a:sym typeface="Canela Text Regular"/>
              </a:defRPr>
            </a:lvl7pPr>
            <a:lvl8pPr marL="4368800" marR="0" indent="-546100" algn="l" defTabSz="2438338" rtl="0" latinLnBrk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150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nela Text Regular"/>
                <a:ea typeface="Canela Text Regular"/>
                <a:cs typeface="Canela Text Regular"/>
                <a:sym typeface="Canela Text Regular"/>
              </a:defRPr>
            </a:lvl8pPr>
            <a:lvl9pPr marL="4914900" marR="0" indent="-546100" algn="l" defTabSz="2438338" rtl="0" latinLnBrk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150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nela Text Regular"/>
                <a:ea typeface="Canela Text Regular"/>
                <a:cs typeface="Canela Text Regular"/>
                <a:sym typeface="Canela Text Regular"/>
              </a:defRPr>
            </a:lvl9pPr>
          </a:lstStyle>
          <a:p>
            <a:pPr hangingPunct="1"/>
            <a:r>
              <a:rPr lang="en-US" sz="3600" b="1" spc="600">
                <a:latin typeface="Source Code Pro" panose="020B0509030403020204" pitchFamily="49" charset="0"/>
                <a:ea typeface="Source Code Pro" panose="020B0509030403020204" pitchFamily="49" charset="0"/>
              </a:rPr>
              <a:t>DEVELOP YOUR CAREER</a:t>
            </a:r>
          </a:p>
        </p:txBody>
      </p:sp>
      <p:sp>
        <p:nvSpPr>
          <p:cNvPr id="152" name="Uma imersão em um dos tipos mais utilizados"/>
          <p:cNvSpPr txBox="1">
            <a:spLocks noGrp="1"/>
          </p:cNvSpPr>
          <p:nvPr>
            <p:ph type="subTitle" sz="quarter" idx="1"/>
          </p:nvPr>
        </p:nvSpPr>
        <p:spPr>
          <a:xfrm>
            <a:off x="3110344" y="7948852"/>
            <a:ext cx="18163311" cy="103004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algn="l"/>
            <a:r>
              <a:rPr lang="en-US" sz="4800" dirty="0" err="1">
                <a:solidFill>
                  <a:schemeClr val="bg1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Migrando</a:t>
            </a:r>
            <a:r>
              <a:rPr lang="en-US" sz="4800" dirty="0">
                <a:solidFill>
                  <a:schemeClr val="bg1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 para o .NET 7 e C# 11</a:t>
            </a:r>
            <a:endParaRPr sz="4800" dirty="0">
              <a:solidFill>
                <a:schemeClr val="bg1"/>
              </a:solidFill>
              <a:latin typeface="Source Serif Pro" panose="02040603050405020204" pitchFamily="18" charset="0"/>
              <a:ea typeface="Source Serif Pro" panose="020406030504050202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C43DEC-D69E-6C29-FA1D-AE98B81D8E1F}"/>
              </a:ext>
            </a:extLst>
          </p:cNvPr>
          <p:cNvCxnSpPr>
            <a:cxnSpLocks/>
          </p:cNvCxnSpPr>
          <p:nvPr/>
        </p:nvCxnSpPr>
        <p:spPr>
          <a:xfrm flipV="1">
            <a:off x="19349356" y="8289081"/>
            <a:ext cx="4767943" cy="25239"/>
          </a:xfrm>
          <a:prstGeom prst="straightConnector1">
            <a:avLst/>
          </a:prstGeom>
          <a:noFill/>
          <a:ln w="5715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047A0E-F207-0D21-78FC-5DE5D1C657B7}"/>
              </a:ext>
            </a:extLst>
          </p:cNvPr>
          <p:cNvSpPr txBox="1"/>
          <p:nvPr/>
        </p:nvSpPr>
        <p:spPr>
          <a:xfrm>
            <a:off x="6853199" y="5556732"/>
            <a:ext cx="10677603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Oportunidade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de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melhorar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b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processos</a:t>
            </a:r>
            <a:endParaRPr kumimoji="0" lang="pt-BR" sz="4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erif Pro" panose="02040603050405020204" pitchFamily="18" charset="0"/>
              <a:ea typeface="Source Serif Pro" panose="02040603050405020204" pitchFamily="18" charset="0"/>
              <a:sym typeface="Canela Text Regula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82A856-BA0A-4E13-BAB9-9C1001E459B9}"/>
              </a:ext>
            </a:extLst>
          </p:cNvPr>
          <p:cNvSpPr txBox="1"/>
          <p:nvPr/>
        </p:nvSpPr>
        <p:spPr>
          <a:xfrm>
            <a:off x="7576153" y="7465575"/>
            <a:ext cx="9231694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Novos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b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Frameworks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e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tecnologias</a:t>
            </a:r>
            <a:endParaRPr kumimoji="0" lang="pt-BR" sz="4800" b="1" i="0" u="sng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erif Pro" panose="02040603050405020204" pitchFamily="18" charset="0"/>
              <a:ea typeface="Source Serif Pro" panose="02040603050405020204" pitchFamily="18" charset="0"/>
              <a:sym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070469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289C5D-4138-FAE3-E38E-6B3DFFFD2BA4}"/>
              </a:ext>
            </a:extLst>
          </p:cNvPr>
          <p:cNvSpPr txBox="1"/>
          <p:nvPr/>
        </p:nvSpPr>
        <p:spPr>
          <a:xfrm>
            <a:off x="6595109" y="5692433"/>
            <a:ext cx="11193770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Melhorias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significativas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de performance</a:t>
            </a:r>
            <a:endParaRPr kumimoji="0" lang="pt-BR" sz="4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erif Pro" panose="02040603050405020204" pitchFamily="18" charset="0"/>
              <a:ea typeface="Source Serif Pro" panose="02040603050405020204" pitchFamily="18" charset="0"/>
              <a:sym typeface="Canela Text Regular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8743F9-5690-ECFE-FE94-DEE80251B155}"/>
              </a:ext>
            </a:extLst>
          </p:cNvPr>
          <p:cNvSpPr txBox="1"/>
          <p:nvPr/>
        </p:nvSpPr>
        <p:spPr>
          <a:xfrm>
            <a:off x="6294551" y="7268877"/>
            <a:ext cx="11794897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Pouco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esforço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para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migração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(Uma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versão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)</a:t>
            </a:r>
            <a:endParaRPr kumimoji="0" lang="pt-BR" sz="4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erif Pro" panose="02040603050405020204" pitchFamily="18" charset="0"/>
              <a:ea typeface="Source Serif Pro" panose="02040603050405020204" pitchFamily="18" charset="0"/>
              <a:sym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3214189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C44D70-FE44-7729-3812-FDA3BC32BDD3}"/>
              </a:ext>
            </a:extLst>
          </p:cNvPr>
          <p:cNvSpPr txBox="1"/>
          <p:nvPr/>
        </p:nvSpPr>
        <p:spPr>
          <a:xfrm>
            <a:off x="5420125" y="6308107"/>
            <a:ext cx="13543772" cy="10997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2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Evite </a:t>
            </a:r>
            <a:r>
              <a:rPr lang="en-US" sz="72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precisar</a:t>
            </a:r>
            <a:r>
              <a:rPr lang="en-US" sz="72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72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sustentar</a:t>
            </a:r>
            <a:r>
              <a:rPr lang="en-US" sz="72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o </a:t>
            </a:r>
            <a:r>
              <a:rPr lang="en-US" sz="72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legado</a:t>
            </a:r>
            <a:endParaRPr kumimoji="0" lang="pt-BR" sz="8800" b="1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erif Pro" panose="02040603050405020204" pitchFamily="18" charset="0"/>
              <a:ea typeface="Source Serif Pro" panose="02040603050405020204" pitchFamily="18" charset="0"/>
              <a:sym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02242051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46</Words>
  <Application>Microsoft Macintosh PowerPoint</Application>
  <PresentationFormat>Custom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Canela Bold</vt:lpstr>
      <vt:lpstr>Canela Deck Regular</vt:lpstr>
      <vt:lpstr>Canela Regular</vt:lpstr>
      <vt:lpstr>Canela Text Regular</vt:lpstr>
      <vt:lpstr>Graphik</vt:lpstr>
      <vt:lpstr>Graphik-Medium</vt:lpstr>
      <vt:lpstr>Graphik-SemiboldItalic</vt:lpstr>
      <vt:lpstr>Helvetica Neue</vt:lpstr>
      <vt:lpstr>Source Code Pro</vt:lpstr>
      <vt:lpstr>Source Serif Pro</vt:lpstr>
      <vt:lpstr>23_ClassicWhite</vt:lpstr>
      <vt:lpstr>Por quê eu devo migrar?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Dominando Strings no .NET</dc:title>
  <cp:lastModifiedBy>André Baltieri</cp:lastModifiedBy>
  <cp:revision>1</cp:revision>
  <dcterms:modified xsi:type="dcterms:W3CDTF">2022-09-21T18:41:02Z</dcterms:modified>
</cp:coreProperties>
</file>