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0E274-54F1-3348-B6FE-14448F21010E}" v="123" dt="2022-09-21T18:40:57.372"/>
    <p1510:client id="{54851AC5-2B60-488E-B899-462FB3184826}" v="268" dt="2022-09-22T10:47:29.097"/>
    <p1510:client id="{E10BBE6D-F936-A649-9227-AA7CCC4BD8D6}" v="63" dt="2022-09-21T16:39:15.216"/>
    <p1510:client id="{F4368A32-5AB9-624B-B56C-0F0D283C22D2}" v="203" dt="2022-09-21T18:32:27.9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8"/>
    <p:restoredTop sz="94681"/>
  </p:normalViewPr>
  <p:slideViewPr>
    <p:cSldViewPr snapToGrid="0" showGuides="1">
      <p:cViewPr varScale="1">
        <p:scale>
          <a:sx n="75" d="100"/>
          <a:sy n="75" d="100"/>
        </p:scale>
        <p:origin x="1432" y="64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09D0E274-54F1-3348-B6FE-14448F21010E}"/>
    <pc:docChg chg="custSel delSld modSld">
      <pc:chgData name="André Baltieri" userId="d56cfdb1-1911-441a-9a39-6bdee9a14174" providerId="ADAL" clId="{09D0E274-54F1-3348-B6FE-14448F21010E}" dt="2022-09-21T18:40:57.372" v="174" actId="113"/>
      <pc:docMkLst>
        <pc:docMk/>
      </pc:docMkLst>
      <pc:sldChg chg="modSp mod">
        <pc:chgData name="André Baltieri" userId="d56cfdb1-1911-441a-9a39-6bdee9a14174" providerId="ADAL" clId="{09D0E274-54F1-3348-B6FE-14448F21010E}" dt="2022-09-21T18:38:19.642" v="7" actId="20577"/>
        <pc:sldMkLst>
          <pc:docMk/>
          <pc:sldMk cId="0" sldId="256"/>
        </pc:sldMkLst>
        <pc:spChg chg="mod">
          <ac:chgData name="André Baltieri" userId="d56cfdb1-1911-441a-9a39-6bdee9a14174" providerId="ADAL" clId="{09D0E274-54F1-3348-B6FE-14448F21010E}" dt="2022-09-21T18:38:19.642" v="7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09D0E274-54F1-3348-B6FE-14448F21010E}" dt="2022-09-21T18:40:57.372" v="174" actId="113"/>
        <pc:sldMkLst>
          <pc:docMk/>
          <pc:sldMk cId="4007046932" sldId="263"/>
        </pc:sldMkLst>
        <pc:spChg chg="mod">
          <ac:chgData name="André Baltieri" userId="d56cfdb1-1911-441a-9a39-6bdee9a14174" providerId="ADAL" clId="{09D0E274-54F1-3348-B6FE-14448F21010E}" dt="2022-09-21T18:40:49.743" v="161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09D0E274-54F1-3348-B6FE-14448F21010E}" dt="2022-09-21T18:40:57.372" v="174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delSp modSp mod delAnim">
        <pc:chgData name="André Baltieri" userId="d56cfdb1-1911-441a-9a39-6bdee9a14174" providerId="ADAL" clId="{09D0E274-54F1-3348-B6FE-14448F21010E}" dt="2022-09-21T18:40:31.475" v="159" actId="1076"/>
        <pc:sldMkLst>
          <pc:docMk/>
          <pc:sldMk cId="3032141894" sldId="264"/>
        </pc:sldMkLst>
        <pc:spChg chg="mod">
          <ac:chgData name="André Baltieri" userId="d56cfdb1-1911-441a-9a39-6bdee9a14174" providerId="ADAL" clId="{09D0E274-54F1-3348-B6FE-14448F21010E}" dt="2022-09-21T18:40:31.475" v="159" actId="1076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09D0E274-54F1-3348-B6FE-14448F21010E}" dt="2022-09-21T18:40:31.475" v="159" actId="1076"/>
          <ac:spMkLst>
            <pc:docMk/>
            <pc:sldMk cId="3032141894" sldId="264"/>
            <ac:spMk id="7" creationId="{758743F9-5690-ECFE-FE94-DEE80251B155}"/>
          </ac:spMkLst>
        </pc:spChg>
        <pc:spChg chg="del">
          <ac:chgData name="André Baltieri" userId="d56cfdb1-1911-441a-9a39-6bdee9a14174" providerId="ADAL" clId="{09D0E274-54F1-3348-B6FE-14448F21010E}" dt="2022-09-21T18:40:00.473" v="115" actId="478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">
        <pc:chgData name="André Baltieri" userId="d56cfdb1-1911-441a-9a39-6bdee9a14174" providerId="ADAL" clId="{09D0E274-54F1-3348-B6FE-14448F21010E}" dt="2022-09-21T18:40:20.052" v="157"/>
        <pc:sldMkLst>
          <pc:docMk/>
          <pc:sldMk cId="3002242051" sldId="265"/>
        </pc:sldMkLst>
        <pc:spChg chg="add mod">
          <ac:chgData name="André Baltieri" userId="d56cfdb1-1911-441a-9a39-6bdee9a14174" providerId="ADAL" clId="{09D0E274-54F1-3348-B6FE-14448F21010E}" dt="2022-09-21T18:40:20.052" v="157"/>
          <ac:spMkLst>
            <pc:docMk/>
            <pc:sldMk cId="3002242051" sldId="265"/>
            <ac:spMk id="2" creationId="{25C44D70-FE44-7729-3812-FDA3BC32BDD3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7" creationId="{54FAD80E-0F49-8B36-BB9F-6A0625A5BCEB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8" creationId="{29EEC449-D13A-9816-84A3-D1A98CB45305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9" creationId="{F20E1B97-1C48-ECE7-0115-AF1391132DE8}"/>
          </ac:spMkLst>
        </pc:spChg>
      </pc:sldChg>
      <pc:sldChg chg="delSp modSp del mod">
        <pc:chgData name="André Baltieri" userId="d56cfdb1-1911-441a-9a39-6bdee9a14174" providerId="ADAL" clId="{09D0E274-54F1-3348-B6FE-14448F21010E}" dt="2022-09-21T18:40:22.981" v="158" actId="2696"/>
        <pc:sldMkLst>
          <pc:docMk/>
          <pc:sldMk cId="2520170193" sldId="266"/>
        </pc:sldMkLst>
        <pc:spChg chg="del mod">
          <ac:chgData name="André Baltieri" userId="d56cfdb1-1911-441a-9a39-6bdee9a14174" providerId="ADAL" clId="{09D0E274-54F1-3348-B6FE-14448F21010E}" dt="2022-09-21T18:40:16.001" v="155" actId="21"/>
          <ac:spMkLst>
            <pc:docMk/>
            <pc:sldMk cId="2520170193" sldId="266"/>
            <ac:spMk id="3" creationId="{2CC82DCA-4DCD-8033-EA44-85C39B96770B}"/>
          </ac:spMkLst>
        </pc:spChg>
      </pc:sldChg>
    </pc:docChg>
  </pc:docChgLst>
  <pc:docChgLst>
    <pc:chgData name="André Baltieri" userId="d56cfdb1-1911-441a-9a39-6bdee9a14174" providerId="ADAL" clId="{54851AC5-2B60-488E-B899-462FB3184826}"/>
    <pc:docChg chg="custSel modSld">
      <pc:chgData name="André Baltieri" userId="d56cfdb1-1911-441a-9a39-6bdee9a14174" providerId="ADAL" clId="{54851AC5-2B60-488E-B899-462FB3184826}" dt="2022-09-22T10:47:46.949" v="330" actId="20577"/>
      <pc:docMkLst>
        <pc:docMk/>
      </pc:docMkLst>
      <pc:sldChg chg="modSp mod">
        <pc:chgData name="André Baltieri" userId="d56cfdb1-1911-441a-9a39-6bdee9a14174" providerId="ADAL" clId="{54851AC5-2B60-488E-B899-462FB3184826}" dt="2022-09-21T19:30:38.275" v="24" actId="20577"/>
        <pc:sldMkLst>
          <pc:docMk/>
          <pc:sldMk cId="0" sldId="256"/>
        </pc:sldMkLst>
        <pc:spChg chg="mod">
          <ac:chgData name="André Baltieri" userId="d56cfdb1-1911-441a-9a39-6bdee9a14174" providerId="ADAL" clId="{54851AC5-2B60-488E-B899-462FB3184826}" dt="2022-09-21T19:30:38.275" v="24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modSp mod modAnim">
        <pc:chgData name="André Baltieri" userId="d56cfdb1-1911-441a-9a39-6bdee9a14174" providerId="ADAL" clId="{54851AC5-2B60-488E-B899-462FB3184826}" dt="2022-09-22T10:46:33.151" v="205" actId="115"/>
        <pc:sldMkLst>
          <pc:docMk/>
          <pc:sldMk cId="4007046932" sldId="263"/>
        </pc:sldMkLst>
        <pc:spChg chg="mod">
          <ac:chgData name="André Baltieri" userId="d56cfdb1-1911-441a-9a39-6bdee9a14174" providerId="ADAL" clId="{54851AC5-2B60-488E-B899-462FB3184826}" dt="2022-09-22T10:46:19.348" v="199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54851AC5-2B60-488E-B899-462FB3184826}" dt="2022-09-22T10:46:25.739" v="203" actId="113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54851AC5-2B60-488E-B899-462FB3184826}" dt="2022-09-22T10:46:33.151" v="205" actId="115"/>
          <ac:spMkLst>
            <pc:docMk/>
            <pc:sldMk cId="4007046932" sldId="263"/>
            <ac:spMk id="4" creationId="{3CD9053C-542E-A181-AE3C-AA28B0A0CE97}"/>
          </ac:spMkLst>
        </pc:spChg>
      </pc:sldChg>
      <pc:sldChg chg="modSp">
        <pc:chgData name="André Baltieri" userId="d56cfdb1-1911-441a-9a39-6bdee9a14174" providerId="ADAL" clId="{54851AC5-2B60-488E-B899-462FB3184826}" dt="2022-09-22T10:47:29.097" v="294" actId="403"/>
        <pc:sldMkLst>
          <pc:docMk/>
          <pc:sldMk cId="3032141894" sldId="264"/>
        </pc:sldMkLst>
        <pc:spChg chg="mod">
          <ac:chgData name="André Baltieri" userId="d56cfdb1-1911-441a-9a39-6bdee9a14174" providerId="ADAL" clId="{54851AC5-2B60-488E-B899-462FB3184826}" dt="2022-09-22T10:47:29.097" v="294" actId="40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54851AC5-2B60-488E-B899-462FB3184826}" dt="2022-09-22T10:47:20.085" v="286" actId="113"/>
          <ac:spMkLst>
            <pc:docMk/>
            <pc:sldMk cId="3032141894" sldId="264"/>
            <ac:spMk id="7" creationId="{758743F9-5690-ECFE-FE94-DEE80251B155}"/>
          </ac:spMkLst>
        </pc:spChg>
      </pc:sldChg>
      <pc:sldChg chg="modSp mod">
        <pc:chgData name="André Baltieri" userId="d56cfdb1-1911-441a-9a39-6bdee9a14174" providerId="ADAL" clId="{54851AC5-2B60-488E-B899-462FB3184826}" dt="2022-09-22T10:47:46.949" v="330" actId="20577"/>
        <pc:sldMkLst>
          <pc:docMk/>
          <pc:sldMk cId="3002242051" sldId="265"/>
        </pc:sldMkLst>
        <pc:spChg chg="mod">
          <ac:chgData name="André Baltieri" userId="d56cfdb1-1911-441a-9a39-6bdee9a14174" providerId="ADAL" clId="{54851AC5-2B60-488E-B899-462FB3184826}" dt="2022-09-22T10:47:46.949" v="330" actId="20577"/>
          <ac:spMkLst>
            <pc:docMk/>
            <pc:sldMk cId="3002242051" sldId="265"/>
            <ac:spMk id="2" creationId="{25C44D70-FE44-7729-3812-FDA3BC32BDD3}"/>
          </ac:spMkLst>
        </pc:spChg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Estratégias</a:t>
            </a:r>
            <a:r>
              <a:rPr lang="en-US" dirty="0"/>
              <a:t> de </a:t>
            </a:r>
            <a:r>
              <a:rPr lang="en-US" dirty="0" err="1"/>
              <a:t>Migração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9086981" y="4565462"/>
            <a:ext cx="6210033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As Is 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– Como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está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hoje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4104049" y="6474305"/>
            <a:ext cx="16175903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Sem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mudanças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,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apenas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update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pacotes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frameworks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CD9053C-542E-A181-AE3C-AA28B0A0CE97}"/>
              </a:ext>
            </a:extLst>
          </p:cNvPr>
          <p:cNvSpPr txBox="1"/>
          <p:nvPr/>
        </p:nvSpPr>
        <p:spPr>
          <a:xfrm>
            <a:off x="3399550" y="8383148"/>
            <a:ext cx="17584943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Também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aplicado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há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troca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b="1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tecnologia</a:t>
            </a:r>
            <a:r>
              <a:rPr lang="en-US" sz="4800" b="1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ou</a:t>
            </a:r>
            <a:r>
              <a:rPr lang="en-US" sz="4800" b="1" u="sng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u="sng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linguagem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7387006" y="5415436"/>
            <a:ext cx="9610003" cy="13213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88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Árvore</a:t>
            </a:r>
            <a:r>
              <a:rPr lang="en-US" sz="88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88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Figueira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7749287" y="7268877"/>
            <a:ext cx="888544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O novo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cresce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redor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velho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4D70-FE44-7729-3812-FDA3BC32BDD3}"/>
              </a:ext>
            </a:extLst>
          </p:cNvPr>
          <p:cNvSpPr txBox="1"/>
          <p:nvPr/>
        </p:nvSpPr>
        <p:spPr>
          <a:xfrm>
            <a:off x="4448718" y="6308107"/>
            <a:ext cx="15486612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Migração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continua é a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melhor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opção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!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59</Words>
  <Application>Microsoft Office PowerPoint</Application>
  <PresentationFormat>Personalizar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Estratégias de Migração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2022-09-22T10:47:54Z</dcterms:modified>
</cp:coreProperties>
</file>