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0E274-54F1-3348-B6FE-14448F21010E}" v="123" dt="2022-09-21T18:40:57.372"/>
    <p1510:client id="{1CE3ABE8-C200-4C57-9C02-7BE2A259509C}" v="279" dt="2022-09-22T10:53:43.462"/>
    <p1510:client id="{54851AC5-2B60-488E-B899-462FB3184826}" v="268" dt="2022-09-22T10:47:29.097"/>
    <p1510:client id="{C0EA926E-A033-40A8-BA18-0A9D9A6D4888}" v="231" dt="2022-09-22T10:50:47.208"/>
    <p1510:client id="{E10BBE6D-F936-A649-9227-AA7CCC4BD8D6}" v="63" dt="2022-09-21T16:39:15.216"/>
    <p1510:client id="{F4368A32-5AB9-624B-B56C-0F0D283C22D2}" v="203" dt="2022-09-21T18:32:27.9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18"/>
    <p:restoredTop sz="94681"/>
  </p:normalViewPr>
  <p:slideViewPr>
    <p:cSldViewPr snapToGrid="0" showGuides="1">
      <p:cViewPr varScale="1">
        <p:scale>
          <a:sx n="75" d="100"/>
          <a:sy n="75" d="100"/>
        </p:scale>
        <p:origin x="1432" y="6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09D0E274-54F1-3348-B6FE-14448F21010E}"/>
    <pc:docChg chg="custSel delSld modSld">
      <pc:chgData name="André Baltieri" userId="d56cfdb1-1911-441a-9a39-6bdee9a14174" providerId="ADAL" clId="{09D0E274-54F1-3348-B6FE-14448F21010E}" dt="2022-09-21T18:40:57.372" v="174" actId="113"/>
      <pc:docMkLst>
        <pc:docMk/>
      </pc:docMkLst>
      <pc:sldChg chg="modSp mod">
        <pc:chgData name="André Baltieri" userId="d56cfdb1-1911-441a-9a39-6bdee9a14174" providerId="ADAL" clId="{09D0E274-54F1-3348-B6FE-14448F21010E}" dt="2022-09-21T18:38:19.642" v="7" actId="20577"/>
        <pc:sldMkLst>
          <pc:docMk/>
          <pc:sldMk cId="0" sldId="256"/>
        </pc:sldMkLst>
        <pc:spChg chg="mod">
          <ac:chgData name="André Baltieri" userId="d56cfdb1-1911-441a-9a39-6bdee9a14174" providerId="ADAL" clId="{09D0E274-54F1-3348-B6FE-14448F21010E}" dt="2022-09-21T18:38:19.642" v="7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09D0E274-54F1-3348-B6FE-14448F21010E}" dt="2022-09-21T18:40:57.372" v="174" actId="113"/>
        <pc:sldMkLst>
          <pc:docMk/>
          <pc:sldMk cId="4007046932" sldId="263"/>
        </pc:sldMkLst>
        <pc:spChg chg="mod">
          <ac:chgData name="André Baltieri" userId="d56cfdb1-1911-441a-9a39-6bdee9a14174" providerId="ADAL" clId="{09D0E274-54F1-3348-B6FE-14448F21010E}" dt="2022-09-21T18:40:49.743" v="161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09D0E274-54F1-3348-B6FE-14448F21010E}" dt="2022-09-21T18:40:57.372" v="174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delSp modSp mod delAnim">
        <pc:chgData name="André Baltieri" userId="d56cfdb1-1911-441a-9a39-6bdee9a14174" providerId="ADAL" clId="{09D0E274-54F1-3348-B6FE-14448F21010E}" dt="2022-09-21T18:40:31.475" v="159" actId="1076"/>
        <pc:sldMkLst>
          <pc:docMk/>
          <pc:sldMk cId="3032141894" sldId="264"/>
        </pc:sldMkLst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7" creationId="{758743F9-5690-ECFE-FE94-DEE80251B155}"/>
          </ac:spMkLst>
        </pc:spChg>
        <pc:spChg chg="del">
          <ac:chgData name="André Baltieri" userId="d56cfdb1-1911-441a-9a39-6bdee9a14174" providerId="ADAL" clId="{09D0E274-54F1-3348-B6FE-14448F21010E}" dt="2022-09-21T18:40:00.473" v="115" actId="478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">
        <pc:chgData name="André Baltieri" userId="d56cfdb1-1911-441a-9a39-6bdee9a14174" providerId="ADAL" clId="{09D0E274-54F1-3348-B6FE-14448F21010E}" dt="2022-09-21T18:40:20.052" v="157"/>
        <pc:sldMkLst>
          <pc:docMk/>
          <pc:sldMk cId="3002242051" sldId="265"/>
        </pc:sldMkLst>
        <pc:spChg chg="add mod">
          <ac:chgData name="André Baltieri" userId="d56cfdb1-1911-441a-9a39-6bdee9a14174" providerId="ADAL" clId="{09D0E274-54F1-3348-B6FE-14448F21010E}" dt="2022-09-21T18:40:20.052" v="157"/>
          <ac:spMkLst>
            <pc:docMk/>
            <pc:sldMk cId="3002242051" sldId="265"/>
            <ac:spMk id="2" creationId="{25C44D70-FE44-7729-3812-FDA3BC32BDD3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7" creationId="{54FAD80E-0F49-8B36-BB9F-6A0625A5BCEB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8" creationId="{29EEC449-D13A-9816-84A3-D1A98CB45305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9" creationId="{F20E1B97-1C48-ECE7-0115-AF1391132DE8}"/>
          </ac:spMkLst>
        </pc:spChg>
      </pc:sldChg>
      <pc:sldChg chg="delSp modSp del mod">
        <pc:chgData name="André Baltieri" userId="d56cfdb1-1911-441a-9a39-6bdee9a14174" providerId="ADAL" clId="{09D0E274-54F1-3348-B6FE-14448F21010E}" dt="2022-09-21T18:40:22.981" v="158" actId="2696"/>
        <pc:sldMkLst>
          <pc:docMk/>
          <pc:sldMk cId="2520170193" sldId="266"/>
        </pc:sldMkLst>
        <pc:spChg chg="del mod">
          <ac:chgData name="André Baltieri" userId="d56cfdb1-1911-441a-9a39-6bdee9a14174" providerId="ADAL" clId="{09D0E274-54F1-3348-B6FE-14448F21010E}" dt="2022-09-21T18:40:16.001" v="155" actId="21"/>
          <ac:spMkLst>
            <pc:docMk/>
            <pc:sldMk cId="2520170193" sldId="266"/>
            <ac:spMk id="3" creationId="{2CC82DCA-4DCD-8033-EA44-85C39B96770B}"/>
          </ac:spMkLst>
        </pc:spChg>
      </pc:sldChg>
    </pc:docChg>
  </pc:docChgLst>
  <pc:docChgLst>
    <pc:chgData name="André Baltieri" userId="d56cfdb1-1911-441a-9a39-6bdee9a14174" providerId="ADAL" clId="{54851AC5-2B60-488E-B899-462FB3184826}"/>
    <pc:docChg chg="custSel modSld">
      <pc:chgData name="André Baltieri" userId="d56cfdb1-1911-441a-9a39-6bdee9a14174" providerId="ADAL" clId="{54851AC5-2B60-488E-B899-462FB3184826}" dt="2022-09-22T10:47:46.949" v="330" actId="20577"/>
      <pc:docMkLst>
        <pc:docMk/>
      </pc:docMkLst>
      <pc:sldChg chg="modSp mod">
        <pc:chgData name="André Baltieri" userId="d56cfdb1-1911-441a-9a39-6bdee9a14174" providerId="ADAL" clId="{54851AC5-2B60-488E-B899-462FB3184826}" dt="2022-09-21T19:30:38.275" v="24" actId="20577"/>
        <pc:sldMkLst>
          <pc:docMk/>
          <pc:sldMk cId="0" sldId="256"/>
        </pc:sldMkLst>
        <pc:spChg chg="mod">
          <ac:chgData name="André Baltieri" userId="d56cfdb1-1911-441a-9a39-6bdee9a14174" providerId="ADAL" clId="{54851AC5-2B60-488E-B899-462FB3184826}" dt="2022-09-21T19:30:38.275" v="24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modSp mod modAnim">
        <pc:chgData name="André Baltieri" userId="d56cfdb1-1911-441a-9a39-6bdee9a14174" providerId="ADAL" clId="{54851AC5-2B60-488E-B899-462FB3184826}" dt="2022-09-22T10:46:33.151" v="205" actId="115"/>
        <pc:sldMkLst>
          <pc:docMk/>
          <pc:sldMk cId="4007046932" sldId="263"/>
        </pc:sldMkLst>
        <pc:spChg chg="mod">
          <ac:chgData name="André Baltieri" userId="d56cfdb1-1911-441a-9a39-6bdee9a14174" providerId="ADAL" clId="{54851AC5-2B60-488E-B899-462FB3184826}" dt="2022-09-22T10:46:19.348" v="199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54851AC5-2B60-488E-B899-462FB3184826}" dt="2022-09-22T10:46:25.739" v="203" actId="113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54851AC5-2B60-488E-B899-462FB3184826}" dt="2022-09-22T10:46:33.151" v="205" actId="115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54851AC5-2B60-488E-B899-462FB3184826}" dt="2022-09-22T10:47:29.097" v="294" actId="403"/>
        <pc:sldMkLst>
          <pc:docMk/>
          <pc:sldMk cId="3032141894" sldId="264"/>
        </pc:sldMkLst>
        <pc:spChg chg="mod">
          <ac:chgData name="André Baltieri" userId="d56cfdb1-1911-441a-9a39-6bdee9a14174" providerId="ADAL" clId="{54851AC5-2B60-488E-B899-462FB3184826}" dt="2022-09-22T10:47:29.097" v="294" actId="40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54851AC5-2B60-488E-B899-462FB3184826}" dt="2022-09-22T10:47:20.085" v="286" actId="113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54851AC5-2B60-488E-B899-462FB3184826}" dt="2022-09-22T10:47:46.949" v="330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54851AC5-2B60-488E-B899-462FB3184826}" dt="2022-09-22T10:47:46.949" v="330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  <pc:docChgLst>
    <pc:chgData name="André Baltieri" userId="d56cfdb1-1911-441a-9a39-6bdee9a14174" providerId="ADAL" clId="{1CE3ABE8-C200-4C57-9C02-7BE2A259509C}"/>
    <pc:docChg chg="custSel modSld">
      <pc:chgData name="André Baltieri" userId="d56cfdb1-1911-441a-9a39-6bdee9a14174" providerId="ADAL" clId="{1CE3ABE8-C200-4C57-9C02-7BE2A259509C}" dt="2022-09-22T10:54:22.028" v="394" actId="20577"/>
      <pc:docMkLst>
        <pc:docMk/>
      </pc:docMkLst>
      <pc:sldChg chg="modSp mod">
        <pc:chgData name="André Baltieri" userId="d56cfdb1-1911-441a-9a39-6bdee9a14174" providerId="ADAL" clId="{1CE3ABE8-C200-4C57-9C02-7BE2A259509C}" dt="2022-09-22T10:52:22.631" v="20" actId="20577"/>
        <pc:sldMkLst>
          <pc:docMk/>
          <pc:sldMk cId="0" sldId="256"/>
        </pc:sldMkLst>
        <pc:spChg chg="mod">
          <ac:chgData name="André Baltieri" userId="d56cfdb1-1911-441a-9a39-6bdee9a14174" providerId="ADAL" clId="{1CE3ABE8-C200-4C57-9C02-7BE2A259509C}" dt="2022-09-22T10:52:22.631" v="20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Anim">
        <pc:chgData name="André Baltieri" userId="d56cfdb1-1911-441a-9a39-6bdee9a14174" providerId="ADAL" clId="{1CE3ABE8-C200-4C57-9C02-7BE2A259509C}" dt="2022-09-22T10:53:17.596" v="202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1CE3ABE8-C200-4C57-9C02-7BE2A259509C}" dt="2022-09-22T10:52:36.255" v="61" actId="20577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1CE3ABE8-C200-4C57-9C02-7BE2A259509C}" dt="2022-09-22T10:52:55.234" v="117" actId="20577"/>
          <ac:spMkLst>
            <pc:docMk/>
            <pc:sldMk cId="4007046932" sldId="263"/>
            <ac:spMk id="3" creationId="{DD82A856-BA0A-4E13-BAB9-9C1001E459B9}"/>
          </ac:spMkLst>
        </pc:spChg>
        <pc:spChg chg="mod">
          <ac:chgData name="André Baltieri" userId="d56cfdb1-1911-441a-9a39-6bdee9a14174" providerId="ADAL" clId="{1CE3ABE8-C200-4C57-9C02-7BE2A259509C}" dt="2022-09-22T10:53:17.596" v="202" actId="20577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1CE3ABE8-C200-4C57-9C02-7BE2A259509C}" dt="2022-09-22T10:53:43.462" v="299" actId="20577"/>
        <pc:sldMkLst>
          <pc:docMk/>
          <pc:sldMk cId="3032141894" sldId="264"/>
        </pc:sldMkLst>
        <pc:spChg chg="mod">
          <ac:chgData name="André Baltieri" userId="d56cfdb1-1911-441a-9a39-6bdee9a14174" providerId="ADAL" clId="{1CE3ABE8-C200-4C57-9C02-7BE2A259509C}" dt="2022-09-22T10:53:26.126" v="228" actId="20577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1CE3ABE8-C200-4C57-9C02-7BE2A259509C}" dt="2022-09-22T10:53:43.462" v="299" actId="20577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1CE3ABE8-C200-4C57-9C02-7BE2A259509C}" dt="2022-09-22T10:54:22.028" v="394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1CE3ABE8-C200-4C57-9C02-7BE2A259509C}" dt="2022-09-22T10:54:22.028" v="394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  <pc:docChgLst>
    <pc:chgData name="André Baltieri" userId="d56cfdb1-1911-441a-9a39-6bdee9a14174" providerId="ADAL" clId="{C0EA926E-A033-40A8-BA18-0A9D9A6D4888}"/>
    <pc:docChg chg="modSld">
      <pc:chgData name="André Baltieri" userId="d56cfdb1-1911-441a-9a39-6bdee9a14174" providerId="ADAL" clId="{C0EA926E-A033-40A8-BA18-0A9D9A6D4888}" dt="2022-09-22T10:51:32.243" v="305" actId="20577"/>
      <pc:docMkLst>
        <pc:docMk/>
      </pc:docMkLst>
      <pc:sldChg chg="modSp mod">
        <pc:chgData name="André Baltieri" userId="d56cfdb1-1911-441a-9a39-6bdee9a14174" providerId="ADAL" clId="{C0EA926E-A033-40A8-BA18-0A9D9A6D4888}" dt="2022-09-22T10:49:08.263" v="5" actId="20577"/>
        <pc:sldMkLst>
          <pc:docMk/>
          <pc:sldMk cId="0" sldId="256"/>
        </pc:sldMkLst>
        <pc:spChg chg="mod">
          <ac:chgData name="André Baltieri" userId="d56cfdb1-1911-441a-9a39-6bdee9a14174" providerId="ADAL" clId="{C0EA926E-A033-40A8-BA18-0A9D9A6D4888}" dt="2022-09-22T10:49:08.263" v="5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C0EA926E-A033-40A8-BA18-0A9D9A6D4888}" dt="2022-09-22T10:50:12.468" v="169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C0EA926E-A033-40A8-BA18-0A9D9A6D4888}" dt="2022-09-22T10:49:34.443" v="48" actId="20577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C0EA926E-A033-40A8-BA18-0A9D9A6D4888}" dt="2022-09-22T10:49:51.104" v="101" actId="20577"/>
          <ac:spMkLst>
            <pc:docMk/>
            <pc:sldMk cId="4007046932" sldId="263"/>
            <ac:spMk id="3" creationId="{DD82A856-BA0A-4E13-BAB9-9C1001E459B9}"/>
          </ac:spMkLst>
        </pc:spChg>
        <pc:spChg chg="mod">
          <ac:chgData name="André Baltieri" userId="d56cfdb1-1911-441a-9a39-6bdee9a14174" providerId="ADAL" clId="{C0EA926E-A033-40A8-BA18-0A9D9A6D4888}" dt="2022-09-22T10:50:12.468" v="169" actId="20577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C0EA926E-A033-40A8-BA18-0A9D9A6D4888}" dt="2022-09-22T10:50:47.208" v="236" actId="20577"/>
        <pc:sldMkLst>
          <pc:docMk/>
          <pc:sldMk cId="3032141894" sldId="264"/>
        </pc:sldMkLst>
        <pc:spChg chg="mod">
          <ac:chgData name="André Baltieri" userId="d56cfdb1-1911-441a-9a39-6bdee9a14174" providerId="ADAL" clId="{C0EA926E-A033-40A8-BA18-0A9D9A6D4888}" dt="2022-09-22T10:50:30.996" v="184" actId="20577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C0EA926E-A033-40A8-BA18-0A9D9A6D4888}" dt="2022-09-22T10:50:47.208" v="236" actId="20577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C0EA926E-A033-40A8-BA18-0A9D9A6D4888}" dt="2022-09-22T10:51:32.243" v="305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C0EA926E-A033-40A8-BA18-0A9D9A6D4888}" dt="2022-09-22T10:51:32.243" v="305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Versionamento</a:t>
            </a:r>
            <a:r>
              <a:rPr lang="en-US" dirty="0"/>
              <a:t> no .NET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6127858" y="4565462"/>
            <a:ext cx="1212832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 .NET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recebe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novas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todos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anos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4145752" y="6474305"/>
            <a:ext cx="1609254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ímpares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as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serão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sempre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números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pares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CD9053C-542E-A181-AE3C-AA28B0A0CE97}"/>
              </a:ext>
            </a:extLst>
          </p:cNvPr>
          <p:cNvSpPr txBox="1"/>
          <p:nvPr/>
        </p:nvSpPr>
        <p:spPr>
          <a:xfrm>
            <a:off x="3517396" y="8383148"/>
            <a:ext cx="1734930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número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 é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longos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períodos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5796838" y="5415436"/>
            <a:ext cx="12790361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88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LTS – Long Term Support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4287627" y="7268877"/>
            <a:ext cx="1580881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São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 que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media 5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D70-FE44-7729-3812-FDA3BC32BDD3}"/>
              </a:ext>
            </a:extLst>
          </p:cNvPr>
          <p:cNvSpPr txBox="1"/>
          <p:nvPr/>
        </p:nvSpPr>
        <p:spPr>
          <a:xfrm>
            <a:off x="3809999" y="5310911"/>
            <a:ext cx="16780933" cy="309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Se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você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pode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atualizar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todo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faça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!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Se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não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pode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, actualize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pelo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menos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 a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cada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 nova </a:t>
            </a:r>
            <a:r>
              <a:rPr kumimoji="0" lang="en-US" sz="72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versão</a:t>
            </a:r>
            <a:r>
              <a:rPr kumimoji="0" lang="en-US" sz="72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 LTS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88</Words>
  <Application>Microsoft Office PowerPoint</Application>
  <PresentationFormat>Personalizar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Versionamento no .NET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2022-09-22T10:54:32Z</dcterms:modified>
</cp:coreProperties>
</file>