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8279-050B-AE44-843A-9B75BE2B7BFD}" v="395" dt="2022-09-26T12:37:13.2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694"/>
  </p:normalViewPr>
  <p:slideViewPr>
    <p:cSldViewPr snapToGrid="0" showGuides="1">
      <p:cViewPr varScale="1">
        <p:scale>
          <a:sx n="43" d="100"/>
          <a:sy n="43" d="100"/>
        </p:scale>
        <p:origin x="132" y="134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677D215-0D3B-4246-A7E6-02B9551E2FE6}"/>
    <pc:docChg chg="modSld">
      <pc:chgData name="André Baltieri" userId="d56cfdb1-1911-441a-9a39-6bdee9a14174" providerId="ADAL" clId="{3677D215-0D3B-4246-A7E6-02B9551E2FE6}" dt="2022-09-26T16:16:30.267" v="24" actId="20577"/>
      <pc:docMkLst>
        <pc:docMk/>
      </pc:docMkLst>
      <pc:sldChg chg="modSp mod">
        <pc:chgData name="André Baltieri" userId="d56cfdb1-1911-441a-9a39-6bdee9a14174" providerId="ADAL" clId="{3677D215-0D3B-4246-A7E6-02B9551E2FE6}" dt="2022-09-26T16:16:30.267" v="24" actId="20577"/>
        <pc:sldMkLst>
          <pc:docMk/>
          <pc:sldMk cId="0" sldId="256"/>
        </pc:sldMkLst>
        <pc:spChg chg="mod">
          <ac:chgData name="André Baltieri" userId="d56cfdb1-1911-441a-9a39-6bdee9a14174" providerId="ADAL" clId="{3677D215-0D3B-4246-A7E6-02B9551E2FE6}" dt="2022-09-26T16:16:30.267" v="24" actId="20577"/>
          <ac:spMkLst>
            <pc:docMk/>
            <pc:sldMk cId="0" sldId="256"/>
            <ac:spMk id="151" creationId="{00000000-0000-0000-0000-000000000000}"/>
          </ac:spMkLst>
        </pc:spChg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Novidades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/>
              <a:t>C# 11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4420223" y="5690546"/>
            <a:ext cx="1559561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Uma das </a:t>
            </a:r>
            <a:r>
              <a:rPr lang="pt-BR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novidades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 7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3594409" y="7266991"/>
            <a:ext cx="1719518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permite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gerar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invés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execução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10938200" y="4936529"/>
            <a:ext cx="223939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Startup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9709507" y="6512973"/>
            <a:ext cx="469680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Uso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372F-8AA3-5FB2-BE92-49FF76B47789}"/>
              </a:ext>
            </a:extLst>
          </p:cNvPr>
          <p:cNvSpPr txBox="1"/>
          <p:nvPr/>
        </p:nvSpPr>
        <p:spPr>
          <a:xfrm>
            <a:off x="9329596" y="8089417"/>
            <a:ext cx="545662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Tamanho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disco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AD80E-0F49-8B36-BB9F-6A0625A5BCEB}"/>
              </a:ext>
            </a:extLst>
          </p:cNvPr>
          <p:cNvSpPr txBox="1"/>
          <p:nvPr/>
        </p:nvSpPr>
        <p:spPr>
          <a:xfrm>
            <a:off x="5494404" y="4936529"/>
            <a:ext cx="1312699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Hoje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Readt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-To-Run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(RTR) e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Mono 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C449-D13A-9816-84A3-D1A98CB45305}"/>
              </a:ext>
            </a:extLst>
          </p:cNvPr>
          <p:cNvSpPr txBox="1"/>
          <p:nvPr/>
        </p:nvSpPr>
        <p:spPr>
          <a:xfrm>
            <a:off x="5684362" y="6512973"/>
            <a:ext cx="1274707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substitui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itens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WASM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E1B97-1C48-ECE7-0115-AF1391132DE8}"/>
              </a:ext>
            </a:extLst>
          </p:cNvPr>
          <p:cNvSpPr txBox="1"/>
          <p:nvPr/>
        </p:nvSpPr>
        <p:spPr>
          <a:xfrm>
            <a:off x="5617031" y="8089417"/>
            <a:ext cx="1288173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Gera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82DCA-4DCD-8033-EA44-85C39B96770B}"/>
              </a:ext>
            </a:extLst>
          </p:cNvPr>
          <p:cNvSpPr txBox="1"/>
          <p:nvPr/>
        </p:nvSpPr>
        <p:spPr>
          <a:xfrm>
            <a:off x="3568389" y="3067223"/>
            <a:ext cx="17306693" cy="75815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“</a:t>
            </a:r>
            <a:r>
              <a:rPr lang="en-US" sz="6000" b="1" i="1" dirty="0" err="1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Aplicaç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ões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começam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no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momento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colocadas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estruturas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dados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otimizadas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Gerado via AOT 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Runtime.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000" b="1" i="1" dirty="0"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comportamento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similar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Go, Swift e Rust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AOT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principalmente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recomendados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startup dos Apps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importa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.”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1701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t net 7 speed comparison">
            <a:extLst>
              <a:ext uri="{FF2B5EF4-FFF2-40B4-BE49-F238E27FC236}">
                <a16:creationId xmlns:a16="http://schemas.microsoft.com/office/drawing/2014/main" id="{C385971B-15DC-295B-9B8F-1CE65CFB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7" y="3483430"/>
            <a:ext cx="9805290" cy="26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F2BE35-039A-CB18-47F0-99306AA4149B}"/>
              </a:ext>
            </a:extLst>
          </p:cNvPr>
          <p:cNvSpPr txBox="1"/>
          <p:nvPr/>
        </p:nvSpPr>
        <p:spPr>
          <a:xfrm>
            <a:off x="4562237" y="2682218"/>
            <a:ext cx="1350209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Tempo de compilação </a:t>
            </a: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73% mais rápido 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que RTR</a:t>
            </a:r>
          </a:p>
        </p:txBody>
      </p:sp>
      <p:pic>
        <p:nvPicPr>
          <p:cNvPr id="1028" name="Picture 4" descr="dotnet 7 performance improvements">
            <a:extLst>
              <a:ext uri="{FF2B5EF4-FFF2-40B4-BE49-F238E27FC236}">
                <a16:creationId xmlns:a16="http://schemas.microsoft.com/office/drawing/2014/main" id="{3198918D-D762-EE24-E4F1-B0D0FABF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4" y="8381565"/>
            <a:ext cx="8778023" cy="35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A583F-988A-A29E-0326-23B163FF2357}"/>
              </a:ext>
            </a:extLst>
          </p:cNvPr>
          <p:cNvSpPr txBox="1"/>
          <p:nvPr/>
        </p:nvSpPr>
        <p:spPr>
          <a:xfrm>
            <a:off x="7174731" y="7479149"/>
            <a:ext cx="1269097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Tamanho em disco quase metade do tamanho</a:t>
            </a:r>
          </a:p>
        </p:txBody>
      </p:sp>
    </p:spTree>
    <p:extLst>
      <p:ext uri="{BB962C8B-B14F-4D97-AF65-F5344CB8AC3E}">
        <p14:creationId xmlns:p14="http://schemas.microsoft.com/office/powerpoint/2010/main" val="421286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8AA55-6998-C5E3-4451-287A4E598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46" y="2529523"/>
            <a:ext cx="19558309" cy="86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85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157</Words>
  <Application>Microsoft Office PowerPoint</Application>
  <PresentationFormat>Personalizar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Novidades do  C# 11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Andre Baltieri</cp:lastModifiedBy>
  <cp:revision>1</cp:revision>
  <dcterms:modified xsi:type="dcterms:W3CDTF">2022-09-26T16:16:35Z</dcterms:modified>
</cp:coreProperties>
</file>