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63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pos="1761" userDrawn="1">
          <p15:clr>
            <a:srgbClr val="A4A3A4"/>
          </p15:clr>
        </p15:guide>
        <p15:guide id="4" pos="13577" userDrawn="1">
          <p15:clr>
            <a:srgbClr val="A4A3A4"/>
          </p15:clr>
        </p15:guide>
        <p15:guide id="5" orient="horz" pos="1145" userDrawn="1">
          <p15:clr>
            <a:srgbClr val="A4A3A4"/>
          </p15:clr>
        </p15:guide>
        <p15:guide id="6" orient="horz" pos="75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D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8D5759-D1C0-B745-90AB-11310B1A0431}" v="16" dt="2022-09-28T12:50:36.24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18"/>
    <p:restoredTop sz="94681"/>
  </p:normalViewPr>
  <p:slideViewPr>
    <p:cSldViewPr snapToGrid="0" showGuides="1">
      <p:cViewPr varScale="1">
        <p:scale>
          <a:sx n="105" d="100"/>
          <a:sy n="105" d="100"/>
        </p:scale>
        <p:origin x="1648" y="208"/>
      </p:cViewPr>
      <p:guideLst>
        <p:guide orient="horz" pos="4320"/>
        <p:guide pos="7680"/>
        <p:guide pos="1761"/>
        <p:guide pos="13577"/>
        <p:guide orient="horz" pos="1145"/>
        <p:guide orient="horz" pos="75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Baltieri" userId="d56cfdb1-1911-441a-9a39-6bdee9a14174" providerId="ADAL" clId="{F68D5759-D1C0-B745-90AB-11310B1A0431}"/>
    <pc:docChg chg="custSel delSld modSld">
      <pc:chgData name="André Baltieri" userId="d56cfdb1-1911-441a-9a39-6bdee9a14174" providerId="ADAL" clId="{F68D5759-D1C0-B745-90AB-11310B1A0431}" dt="2022-09-28T12:50:36.240" v="263"/>
      <pc:docMkLst>
        <pc:docMk/>
      </pc:docMkLst>
      <pc:sldChg chg="modSp mod">
        <pc:chgData name="André Baltieri" userId="d56cfdb1-1911-441a-9a39-6bdee9a14174" providerId="ADAL" clId="{F68D5759-D1C0-B745-90AB-11310B1A0431}" dt="2022-09-28T12:42:17.596" v="28" actId="20577"/>
        <pc:sldMkLst>
          <pc:docMk/>
          <pc:sldMk cId="0" sldId="256"/>
        </pc:sldMkLst>
        <pc:spChg chg="mod">
          <ac:chgData name="André Baltieri" userId="d56cfdb1-1911-441a-9a39-6bdee9a14174" providerId="ADAL" clId="{F68D5759-D1C0-B745-90AB-11310B1A0431}" dt="2022-09-28T12:42:17.596" v="28" actId="20577"/>
          <ac:spMkLst>
            <pc:docMk/>
            <pc:sldMk cId="0" sldId="256"/>
            <ac:spMk id="151" creationId="{00000000-0000-0000-0000-000000000000}"/>
          </ac:spMkLst>
        </pc:spChg>
      </pc:sldChg>
      <pc:sldChg chg="addSp delSp modSp mod delAnim modAnim">
        <pc:chgData name="André Baltieri" userId="d56cfdb1-1911-441a-9a39-6bdee9a14174" providerId="ADAL" clId="{F68D5759-D1C0-B745-90AB-11310B1A0431}" dt="2022-09-28T12:50:36.240" v="263"/>
        <pc:sldMkLst>
          <pc:docMk/>
          <pc:sldMk cId="4007046932" sldId="263"/>
        </pc:sldMkLst>
        <pc:spChg chg="del">
          <ac:chgData name="André Baltieri" userId="d56cfdb1-1911-441a-9a39-6bdee9a14174" providerId="ADAL" clId="{F68D5759-D1C0-B745-90AB-11310B1A0431}" dt="2022-09-28T12:42:28.601" v="31" actId="478"/>
          <ac:spMkLst>
            <pc:docMk/>
            <pc:sldMk cId="4007046932" sldId="263"/>
            <ac:spMk id="2" creationId="{10047A0E-F207-0D21-78FC-5DE5D1C657B7}"/>
          </ac:spMkLst>
        </pc:spChg>
        <pc:spChg chg="del">
          <ac:chgData name="André Baltieri" userId="d56cfdb1-1911-441a-9a39-6bdee9a14174" providerId="ADAL" clId="{F68D5759-D1C0-B745-90AB-11310B1A0431}" dt="2022-09-28T12:42:30.081" v="32" actId="478"/>
          <ac:spMkLst>
            <pc:docMk/>
            <pc:sldMk cId="4007046932" sldId="263"/>
            <ac:spMk id="3" creationId="{DD82A856-BA0A-4E13-BAB9-9C1001E459B9}"/>
          </ac:spMkLst>
        </pc:spChg>
        <pc:spChg chg="add mod">
          <ac:chgData name="André Baltieri" userId="d56cfdb1-1911-441a-9a39-6bdee9a14174" providerId="ADAL" clId="{F68D5759-D1C0-B745-90AB-11310B1A0431}" dt="2022-09-28T12:44:29.426" v="51" actId="1076"/>
          <ac:spMkLst>
            <pc:docMk/>
            <pc:sldMk cId="4007046932" sldId="263"/>
            <ac:spMk id="4" creationId="{E0CD178C-C4CB-EA42-3A95-6A3AFF7C8021}"/>
          </ac:spMkLst>
        </pc:spChg>
        <pc:spChg chg="add mod">
          <ac:chgData name="André Baltieri" userId="d56cfdb1-1911-441a-9a39-6bdee9a14174" providerId="ADAL" clId="{F68D5759-D1C0-B745-90AB-11310B1A0431}" dt="2022-09-28T12:45:08.083" v="105" actId="1076"/>
          <ac:spMkLst>
            <pc:docMk/>
            <pc:sldMk cId="4007046932" sldId="263"/>
            <ac:spMk id="5" creationId="{FECB9ADD-D57D-D0CD-EE24-D943DC844CED}"/>
          </ac:spMkLst>
        </pc:spChg>
        <pc:spChg chg="add mod">
          <ac:chgData name="André Baltieri" userId="d56cfdb1-1911-441a-9a39-6bdee9a14174" providerId="ADAL" clId="{F68D5759-D1C0-B745-90AB-11310B1A0431}" dt="2022-09-28T12:47:32.931" v="256" actId="114"/>
          <ac:spMkLst>
            <pc:docMk/>
            <pc:sldMk cId="4007046932" sldId="263"/>
            <ac:spMk id="6" creationId="{D6EEC6F5-5A4A-2A74-8073-427ACB408CBF}"/>
          </ac:spMkLst>
        </pc:spChg>
        <pc:picChg chg="add mod">
          <ac:chgData name="André Baltieri" userId="d56cfdb1-1911-441a-9a39-6bdee9a14174" providerId="ADAL" clId="{F68D5759-D1C0-B745-90AB-11310B1A0431}" dt="2022-09-28T12:43:57.183" v="37" actId="1076"/>
          <ac:picMkLst>
            <pc:docMk/>
            <pc:sldMk cId="4007046932" sldId="263"/>
            <ac:picMk id="1026" creationId="{7ACCA984-5ED1-0C50-28D4-CC8A32A3D843}"/>
          </ac:picMkLst>
        </pc:picChg>
        <pc:picChg chg="add mod">
          <ac:chgData name="André Baltieri" userId="d56cfdb1-1911-441a-9a39-6bdee9a14174" providerId="ADAL" clId="{F68D5759-D1C0-B745-90AB-11310B1A0431}" dt="2022-09-28T12:43:55.012" v="36" actId="1076"/>
          <ac:picMkLst>
            <pc:docMk/>
            <pc:sldMk cId="4007046932" sldId="263"/>
            <ac:picMk id="1028" creationId="{E82B5B43-628F-65A5-CB46-1798412C4BD8}"/>
          </ac:picMkLst>
        </pc:picChg>
        <pc:picChg chg="add mod">
          <ac:chgData name="André Baltieri" userId="d56cfdb1-1911-441a-9a39-6bdee9a14174" providerId="ADAL" clId="{F68D5759-D1C0-B745-90AB-11310B1A0431}" dt="2022-09-28T12:43:50.441" v="35" actId="1076"/>
          <ac:picMkLst>
            <pc:docMk/>
            <pc:sldMk cId="4007046932" sldId="263"/>
            <ac:picMk id="1030" creationId="{03FC761B-5EC5-4235-4501-58C46680FBEF}"/>
          </ac:picMkLst>
        </pc:picChg>
      </pc:sldChg>
      <pc:sldChg chg="del">
        <pc:chgData name="André Baltieri" userId="d56cfdb1-1911-441a-9a39-6bdee9a14174" providerId="ADAL" clId="{F68D5759-D1C0-B745-90AB-11310B1A0431}" dt="2022-09-28T12:50:12.824" v="257" actId="2696"/>
        <pc:sldMkLst>
          <pc:docMk/>
          <pc:sldMk cId="3032141894" sldId="264"/>
        </pc:sldMkLst>
      </pc:sldChg>
      <pc:sldChg chg="del">
        <pc:chgData name="André Baltieri" userId="d56cfdb1-1911-441a-9a39-6bdee9a14174" providerId="ADAL" clId="{F68D5759-D1C0-B745-90AB-11310B1A0431}" dt="2022-09-28T12:50:12.824" v="257" actId="2696"/>
        <pc:sldMkLst>
          <pc:docMk/>
          <pc:sldMk cId="3002242051" sldId="265"/>
        </pc:sldMkLst>
      </pc:sldChg>
      <pc:sldChg chg="del">
        <pc:chgData name="André Baltieri" userId="d56cfdb1-1911-441a-9a39-6bdee9a14174" providerId="ADAL" clId="{F68D5759-D1C0-B745-90AB-11310B1A0431}" dt="2022-09-28T12:50:12.824" v="257" actId="2696"/>
        <pc:sldMkLst>
          <pc:docMk/>
          <pc:sldMk cId="2520170193" sldId="266"/>
        </pc:sldMkLst>
      </pc:sldChg>
      <pc:sldChg chg="del">
        <pc:chgData name="André Baltieri" userId="d56cfdb1-1911-441a-9a39-6bdee9a14174" providerId="ADAL" clId="{F68D5759-D1C0-B745-90AB-11310B1A0431}" dt="2022-09-28T12:50:12.824" v="257" actId="2696"/>
        <pc:sldMkLst>
          <pc:docMk/>
          <pc:sldMk cId="421286181" sldId="267"/>
        </pc:sldMkLst>
      </pc:sldChg>
      <pc:sldChg chg="del">
        <pc:chgData name="André Baltieri" userId="d56cfdb1-1911-441a-9a39-6bdee9a14174" providerId="ADAL" clId="{F68D5759-D1C0-B745-90AB-11310B1A0431}" dt="2022-09-28T12:50:12.824" v="257" actId="2696"/>
        <pc:sldMkLst>
          <pc:docMk/>
          <pc:sldMk cId="590638522" sldId="268"/>
        </pc:sldMkLst>
      </pc:sldChg>
    </pc:docChg>
  </pc:docChgLst>
  <pc:docChgLst>
    <pc:chgData name="André Baltieri" userId="d56cfdb1-1911-441a-9a39-6bdee9a14174" providerId="ADAL" clId="{4DE28279-050B-AE44-843A-9B75BE2B7BFD}"/>
    <pc:docChg chg="undo custSel addSld delSld modSld">
      <pc:chgData name="André Baltieri" userId="d56cfdb1-1911-441a-9a39-6bdee9a14174" providerId="ADAL" clId="{4DE28279-050B-AE44-843A-9B75BE2B7BFD}" dt="2022-09-26T12:37:13.230" v="963"/>
      <pc:docMkLst>
        <pc:docMk/>
      </pc:docMkLst>
      <pc:sldChg chg="modSp mod">
        <pc:chgData name="André Baltieri" userId="d56cfdb1-1911-441a-9a39-6bdee9a14174" providerId="ADAL" clId="{4DE28279-050B-AE44-843A-9B75BE2B7BFD}" dt="2022-09-26T12:23:05.480" v="12" actId="20577"/>
        <pc:sldMkLst>
          <pc:docMk/>
          <pc:sldMk cId="0" sldId="256"/>
        </pc:sldMkLst>
        <pc:spChg chg="mod">
          <ac:chgData name="André Baltieri" userId="d56cfdb1-1911-441a-9a39-6bdee9a14174" providerId="ADAL" clId="{4DE28279-050B-AE44-843A-9B75BE2B7BFD}" dt="2022-09-26T12:23:05.480" v="12" actId="20577"/>
          <ac:spMkLst>
            <pc:docMk/>
            <pc:sldMk cId="0" sldId="256"/>
            <ac:spMk id="151" creationId="{00000000-0000-0000-0000-000000000000}"/>
          </ac:spMkLst>
        </pc:spChg>
      </pc:sldChg>
      <pc:sldChg chg="modSp mod">
        <pc:chgData name="André Baltieri" userId="d56cfdb1-1911-441a-9a39-6bdee9a14174" providerId="ADAL" clId="{4DE28279-050B-AE44-843A-9B75BE2B7BFD}" dt="2022-09-26T12:35:38.433" v="926" actId="113"/>
        <pc:sldMkLst>
          <pc:docMk/>
          <pc:sldMk cId="4007046932" sldId="263"/>
        </pc:sldMkLst>
        <pc:spChg chg="mod">
          <ac:chgData name="André Baltieri" userId="d56cfdb1-1911-441a-9a39-6bdee9a14174" providerId="ADAL" clId="{4DE28279-050B-AE44-843A-9B75BE2B7BFD}" dt="2022-09-26T12:35:33.966" v="925" actId="113"/>
          <ac:spMkLst>
            <pc:docMk/>
            <pc:sldMk cId="4007046932" sldId="263"/>
            <ac:spMk id="2" creationId="{10047A0E-F207-0D21-78FC-5DE5D1C657B7}"/>
          </ac:spMkLst>
        </pc:spChg>
        <pc:spChg chg="mod">
          <ac:chgData name="André Baltieri" userId="d56cfdb1-1911-441a-9a39-6bdee9a14174" providerId="ADAL" clId="{4DE28279-050B-AE44-843A-9B75BE2B7BFD}" dt="2022-09-26T12:35:38.433" v="926" actId="113"/>
          <ac:spMkLst>
            <pc:docMk/>
            <pc:sldMk cId="4007046932" sldId="263"/>
            <ac:spMk id="3" creationId="{DD82A856-BA0A-4E13-BAB9-9C1001E459B9}"/>
          </ac:spMkLst>
        </pc:spChg>
      </pc:sldChg>
      <pc:sldChg chg="modSp">
        <pc:chgData name="André Baltieri" userId="d56cfdb1-1911-441a-9a39-6bdee9a14174" providerId="ADAL" clId="{4DE28279-050B-AE44-843A-9B75BE2B7BFD}" dt="2022-09-26T12:35:56.271" v="938" actId="113"/>
        <pc:sldMkLst>
          <pc:docMk/>
          <pc:sldMk cId="3032141894" sldId="264"/>
        </pc:sldMkLst>
        <pc:spChg chg="mod">
          <ac:chgData name="André Baltieri" userId="d56cfdb1-1911-441a-9a39-6bdee9a14174" providerId="ADAL" clId="{4DE28279-050B-AE44-843A-9B75BE2B7BFD}" dt="2022-09-26T12:35:44.494" v="927" actId="113"/>
          <ac:spMkLst>
            <pc:docMk/>
            <pc:sldMk cId="3032141894" sldId="264"/>
            <ac:spMk id="6" creationId="{F6289C5D-4138-FAE3-E38E-6B3DFFFD2BA4}"/>
          </ac:spMkLst>
        </pc:spChg>
        <pc:spChg chg="mod">
          <ac:chgData name="André Baltieri" userId="d56cfdb1-1911-441a-9a39-6bdee9a14174" providerId="ADAL" clId="{4DE28279-050B-AE44-843A-9B75BE2B7BFD}" dt="2022-09-26T12:35:45.507" v="928" actId="113"/>
          <ac:spMkLst>
            <pc:docMk/>
            <pc:sldMk cId="3032141894" sldId="264"/>
            <ac:spMk id="7" creationId="{758743F9-5690-ECFE-FE94-DEE80251B155}"/>
          </ac:spMkLst>
        </pc:spChg>
        <pc:spChg chg="mod">
          <ac:chgData name="André Baltieri" userId="d56cfdb1-1911-441a-9a39-6bdee9a14174" providerId="ADAL" clId="{4DE28279-050B-AE44-843A-9B75BE2B7BFD}" dt="2022-09-26T12:35:56.271" v="938" actId="113"/>
          <ac:spMkLst>
            <pc:docMk/>
            <pc:sldMk cId="3032141894" sldId="264"/>
            <ac:spMk id="8" creationId="{A56A372F-8AA3-5FB2-BE92-49FF76B47789}"/>
          </ac:spMkLst>
        </pc:spChg>
      </pc:sldChg>
      <pc:sldChg chg="modSp">
        <pc:chgData name="André Baltieri" userId="d56cfdb1-1911-441a-9a39-6bdee9a14174" providerId="ADAL" clId="{4DE28279-050B-AE44-843A-9B75BE2B7BFD}" dt="2022-09-26T12:36:11.487" v="943" actId="113"/>
        <pc:sldMkLst>
          <pc:docMk/>
          <pc:sldMk cId="3002242051" sldId="265"/>
        </pc:sldMkLst>
        <pc:spChg chg="mod">
          <ac:chgData name="André Baltieri" userId="d56cfdb1-1911-441a-9a39-6bdee9a14174" providerId="ADAL" clId="{4DE28279-050B-AE44-843A-9B75BE2B7BFD}" dt="2022-09-26T12:36:03.464" v="940" actId="113"/>
          <ac:spMkLst>
            <pc:docMk/>
            <pc:sldMk cId="3002242051" sldId="265"/>
            <ac:spMk id="7" creationId="{54FAD80E-0F49-8B36-BB9F-6A0625A5BCEB}"/>
          </ac:spMkLst>
        </pc:spChg>
        <pc:spChg chg="mod">
          <ac:chgData name="André Baltieri" userId="d56cfdb1-1911-441a-9a39-6bdee9a14174" providerId="ADAL" clId="{4DE28279-050B-AE44-843A-9B75BE2B7BFD}" dt="2022-09-26T12:36:07.946" v="942" actId="113"/>
          <ac:spMkLst>
            <pc:docMk/>
            <pc:sldMk cId="3002242051" sldId="265"/>
            <ac:spMk id="8" creationId="{29EEC449-D13A-9816-84A3-D1A98CB45305}"/>
          </ac:spMkLst>
        </pc:spChg>
        <pc:spChg chg="mod">
          <ac:chgData name="André Baltieri" userId="d56cfdb1-1911-441a-9a39-6bdee9a14174" providerId="ADAL" clId="{4DE28279-050B-AE44-843A-9B75BE2B7BFD}" dt="2022-09-26T12:36:11.487" v="943" actId="113"/>
          <ac:spMkLst>
            <pc:docMk/>
            <pc:sldMk cId="3002242051" sldId="265"/>
            <ac:spMk id="9" creationId="{F20E1B97-1C48-ECE7-0115-AF1391132DE8}"/>
          </ac:spMkLst>
        </pc:spChg>
      </pc:sldChg>
      <pc:sldChg chg="modSp mod">
        <pc:chgData name="André Baltieri" userId="d56cfdb1-1911-441a-9a39-6bdee9a14174" providerId="ADAL" clId="{4DE28279-050B-AE44-843A-9B75BE2B7BFD}" dt="2022-09-26T12:28:22.901" v="647" actId="114"/>
        <pc:sldMkLst>
          <pc:docMk/>
          <pc:sldMk cId="2520170193" sldId="266"/>
        </pc:sldMkLst>
        <pc:spChg chg="mod">
          <ac:chgData name="André Baltieri" userId="d56cfdb1-1911-441a-9a39-6bdee9a14174" providerId="ADAL" clId="{4DE28279-050B-AE44-843A-9B75BE2B7BFD}" dt="2022-09-26T12:28:22.901" v="647" actId="114"/>
          <ac:spMkLst>
            <pc:docMk/>
            <pc:sldMk cId="2520170193" sldId="266"/>
            <ac:spMk id="3" creationId="{2CC82DCA-4DCD-8033-EA44-85C39B96770B}"/>
          </ac:spMkLst>
        </pc:spChg>
      </pc:sldChg>
      <pc:sldChg chg="add del setBg">
        <pc:chgData name="André Baltieri" userId="d56cfdb1-1911-441a-9a39-6bdee9a14174" providerId="ADAL" clId="{4DE28279-050B-AE44-843A-9B75BE2B7BFD}" dt="2022-09-26T12:30:23.772" v="790"/>
        <pc:sldMkLst>
          <pc:docMk/>
          <pc:sldMk cId="182536784" sldId="267"/>
        </pc:sldMkLst>
      </pc:sldChg>
      <pc:sldChg chg="addSp delSp modSp add mod delAnim modAnim">
        <pc:chgData name="André Baltieri" userId="d56cfdb1-1911-441a-9a39-6bdee9a14174" providerId="ADAL" clId="{4DE28279-050B-AE44-843A-9B75BE2B7BFD}" dt="2022-09-26T12:37:13.230" v="963"/>
        <pc:sldMkLst>
          <pc:docMk/>
          <pc:sldMk cId="421286181" sldId="267"/>
        </pc:sldMkLst>
        <pc:spChg chg="add mod">
          <ac:chgData name="André Baltieri" userId="d56cfdb1-1911-441a-9a39-6bdee9a14174" providerId="ADAL" clId="{4DE28279-050B-AE44-843A-9B75BE2B7BFD}" dt="2022-09-26T12:36:53.395" v="958" actId="1076"/>
          <ac:spMkLst>
            <pc:docMk/>
            <pc:sldMk cId="421286181" sldId="267"/>
            <ac:spMk id="2" creationId="{E5F2BE35-039A-CB18-47F0-99306AA4149B}"/>
          </ac:spMkLst>
        </pc:spChg>
        <pc:spChg chg="add mod">
          <ac:chgData name="André Baltieri" userId="d56cfdb1-1911-441a-9a39-6bdee9a14174" providerId="ADAL" clId="{4DE28279-050B-AE44-843A-9B75BE2B7BFD}" dt="2022-09-26T12:36:44.990" v="956" actId="1076"/>
          <ac:spMkLst>
            <pc:docMk/>
            <pc:sldMk cId="421286181" sldId="267"/>
            <ac:spMk id="3" creationId="{241A583F-988A-A29E-0326-23B163FF2357}"/>
          </ac:spMkLst>
        </pc:spChg>
        <pc:spChg chg="del">
          <ac:chgData name="André Baltieri" userId="d56cfdb1-1911-441a-9a39-6bdee9a14174" providerId="ADAL" clId="{4DE28279-050B-AE44-843A-9B75BE2B7BFD}" dt="2022-09-26T12:30:34.482" v="793" actId="478"/>
          <ac:spMkLst>
            <pc:docMk/>
            <pc:sldMk cId="421286181" sldId="267"/>
            <ac:spMk id="7" creationId="{54FAD80E-0F49-8B36-BB9F-6A0625A5BCEB}"/>
          </ac:spMkLst>
        </pc:spChg>
        <pc:spChg chg="del">
          <ac:chgData name="André Baltieri" userId="d56cfdb1-1911-441a-9a39-6bdee9a14174" providerId="ADAL" clId="{4DE28279-050B-AE44-843A-9B75BE2B7BFD}" dt="2022-09-26T12:30:34.482" v="793" actId="478"/>
          <ac:spMkLst>
            <pc:docMk/>
            <pc:sldMk cId="421286181" sldId="267"/>
            <ac:spMk id="8" creationId="{29EEC449-D13A-9816-84A3-D1A98CB45305}"/>
          </ac:spMkLst>
        </pc:spChg>
        <pc:spChg chg="del">
          <ac:chgData name="André Baltieri" userId="d56cfdb1-1911-441a-9a39-6bdee9a14174" providerId="ADAL" clId="{4DE28279-050B-AE44-843A-9B75BE2B7BFD}" dt="2022-09-26T12:30:34.482" v="793" actId="478"/>
          <ac:spMkLst>
            <pc:docMk/>
            <pc:sldMk cId="421286181" sldId="267"/>
            <ac:spMk id="9" creationId="{F20E1B97-1C48-ECE7-0115-AF1391132DE8}"/>
          </ac:spMkLst>
        </pc:spChg>
        <pc:picChg chg="add mod">
          <ac:chgData name="André Baltieri" userId="d56cfdb1-1911-441a-9a39-6bdee9a14174" providerId="ADAL" clId="{4DE28279-050B-AE44-843A-9B75BE2B7BFD}" dt="2022-09-26T12:36:55.183" v="959" actId="1076"/>
          <ac:picMkLst>
            <pc:docMk/>
            <pc:sldMk cId="421286181" sldId="267"/>
            <ac:picMk id="1026" creationId="{C385971B-15DC-295B-9B8F-1CE65CFBFADB}"/>
          </ac:picMkLst>
        </pc:picChg>
        <pc:picChg chg="add mod">
          <ac:chgData name="André Baltieri" userId="d56cfdb1-1911-441a-9a39-6bdee9a14174" providerId="ADAL" clId="{4DE28279-050B-AE44-843A-9B75BE2B7BFD}" dt="2022-09-26T12:36:46.801" v="957" actId="1076"/>
          <ac:picMkLst>
            <pc:docMk/>
            <pc:sldMk cId="421286181" sldId="267"/>
            <ac:picMk id="1028" creationId="{3198918D-D762-EE24-E4F1-B0D0FABF8F60}"/>
          </ac:picMkLst>
        </pc:picChg>
      </pc:sldChg>
      <pc:sldChg chg="addSp delSp modSp add del mod replId">
        <pc:chgData name="André Baltieri" userId="d56cfdb1-1911-441a-9a39-6bdee9a14174" providerId="ADAL" clId="{4DE28279-050B-AE44-843A-9B75BE2B7BFD}" dt="2022-09-26T12:34:47.742" v="921" actId="12789"/>
        <pc:sldMkLst>
          <pc:docMk/>
          <pc:sldMk cId="590638522" sldId="268"/>
        </pc:sldMkLst>
        <pc:spChg chg="add del mod">
          <ac:chgData name="André Baltieri" userId="d56cfdb1-1911-441a-9a39-6bdee9a14174" providerId="ADAL" clId="{4DE28279-050B-AE44-843A-9B75BE2B7BFD}" dt="2022-09-26T12:34:21.585" v="914" actId="478"/>
          <ac:spMkLst>
            <pc:docMk/>
            <pc:sldMk cId="590638522" sldId="268"/>
            <ac:spMk id="2" creationId="{581E179F-B198-238F-A83E-AFABC1589D6E}"/>
          </ac:spMkLst>
        </pc:spChg>
        <pc:spChg chg="del">
          <ac:chgData name="André Baltieri" userId="d56cfdb1-1911-441a-9a39-6bdee9a14174" providerId="ADAL" clId="{4DE28279-050B-AE44-843A-9B75BE2B7BFD}" dt="2022-09-26T12:30:37.398" v="794" actId="478"/>
          <ac:spMkLst>
            <pc:docMk/>
            <pc:sldMk cId="590638522" sldId="268"/>
            <ac:spMk id="3" creationId="{2CC82DCA-4DCD-8033-EA44-85C39B96770B}"/>
          </ac:spMkLst>
        </pc:spChg>
        <pc:picChg chg="add mod">
          <ac:chgData name="André Baltieri" userId="d56cfdb1-1911-441a-9a39-6bdee9a14174" providerId="ADAL" clId="{4DE28279-050B-AE44-843A-9B75BE2B7BFD}" dt="2022-09-26T12:34:47.742" v="921" actId="12789"/>
          <ac:picMkLst>
            <pc:docMk/>
            <pc:sldMk cId="590638522" sldId="268"/>
            <ac:picMk id="5" creationId="{3068AA55-6998-C5E3-4451-287A4E598780}"/>
          </ac:picMkLst>
        </pc:picChg>
      </pc:sldChg>
      <pc:sldChg chg="add del setBg">
        <pc:chgData name="André Baltieri" userId="d56cfdb1-1911-441a-9a39-6bdee9a14174" providerId="ADAL" clId="{4DE28279-050B-AE44-843A-9B75BE2B7BFD}" dt="2022-09-26T12:30:23.772" v="790"/>
        <pc:sldMkLst>
          <pc:docMk/>
          <pc:sldMk cId="2210744092" sldId="268"/>
        </pc:sldMkLst>
      </pc:sldChg>
      <pc:sldChg chg="delSp add del mod delAnim">
        <pc:chgData name="André Baltieri" userId="d56cfdb1-1911-441a-9a39-6bdee9a14174" providerId="ADAL" clId="{4DE28279-050B-AE44-843A-9B75BE2B7BFD}" dt="2022-09-26T12:35:16.072" v="922" actId="2696"/>
        <pc:sldMkLst>
          <pc:docMk/>
          <pc:sldMk cId="3070537139" sldId="269"/>
        </pc:sldMkLst>
        <pc:spChg chg="del">
          <ac:chgData name="André Baltieri" userId="d56cfdb1-1911-441a-9a39-6bdee9a14174" providerId="ADAL" clId="{4DE28279-050B-AE44-843A-9B75BE2B7BFD}" dt="2022-09-26T12:30:39.843" v="795" actId="478"/>
          <ac:spMkLst>
            <pc:docMk/>
            <pc:sldMk cId="3070537139" sldId="269"/>
            <ac:spMk id="7" creationId="{54FAD80E-0F49-8B36-BB9F-6A0625A5BCEB}"/>
          </ac:spMkLst>
        </pc:spChg>
        <pc:spChg chg="del">
          <ac:chgData name="André Baltieri" userId="d56cfdb1-1911-441a-9a39-6bdee9a14174" providerId="ADAL" clId="{4DE28279-050B-AE44-843A-9B75BE2B7BFD}" dt="2022-09-26T12:30:39.843" v="795" actId="478"/>
          <ac:spMkLst>
            <pc:docMk/>
            <pc:sldMk cId="3070537139" sldId="269"/>
            <ac:spMk id="8" creationId="{29EEC449-D13A-9816-84A3-D1A98CB45305}"/>
          </ac:spMkLst>
        </pc:spChg>
        <pc:spChg chg="del">
          <ac:chgData name="André Baltieri" userId="d56cfdb1-1911-441a-9a39-6bdee9a14174" providerId="ADAL" clId="{4DE28279-050B-AE44-843A-9B75BE2B7BFD}" dt="2022-09-26T12:30:39.843" v="795" actId="478"/>
          <ac:spMkLst>
            <pc:docMk/>
            <pc:sldMk cId="3070537139" sldId="269"/>
            <ac:spMk id="9" creationId="{F20E1B97-1C48-ECE7-0115-AF1391132DE8}"/>
          </ac:spMkLst>
        </pc:spChg>
      </pc:sldChg>
      <pc:sldChg chg="delSp add del mod replId">
        <pc:chgData name="André Baltieri" userId="d56cfdb1-1911-441a-9a39-6bdee9a14174" providerId="ADAL" clId="{4DE28279-050B-AE44-843A-9B75BE2B7BFD}" dt="2022-09-26T12:35:16.072" v="922" actId="2696"/>
        <pc:sldMkLst>
          <pc:docMk/>
          <pc:sldMk cId="1012372646" sldId="270"/>
        </pc:sldMkLst>
        <pc:spChg chg="del">
          <ac:chgData name="André Baltieri" userId="d56cfdb1-1911-441a-9a39-6bdee9a14174" providerId="ADAL" clId="{4DE28279-050B-AE44-843A-9B75BE2B7BFD}" dt="2022-09-26T12:30:42.975" v="796" actId="478"/>
          <ac:spMkLst>
            <pc:docMk/>
            <pc:sldMk cId="1012372646" sldId="270"/>
            <ac:spMk id="3" creationId="{2CC82DCA-4DCD-8033-EA44-85C39B96770B}"/>
          </ac:spMkLst>
        </pc:spChg>
      </pc:sldChg>
      <pc:sldChg chg="add del">
        <pc:chgData name="André Baltieri" userId="d56cfdb1-1911-441a-9a39-6bdee9a14174" providerId="ADAL" clId="{4DE28279-050B-AE44-843A-9B75BE2B7BFD}" dt="2022-09-26T12:35:16.072" v="922" actId="2696"/>
        <pc:sldMkLst>
          <pc:docMk/>
          <pc:sldMk cId="1719803469" sldId="271"/>
        </pc:sldMkLst>
      </pc:sldChg>
      <pc:sldChg chg="add del replId">
        <pc:chgData name="André Baltieri" userId="d56cfdb1-1911-441a-9a39-6bdee9a14174" providerId="ADAL" clId="{4DE28279-050B-AE44-843A-9B75BE2B7BFD}" dt="2022-09-26T12:35:16.072" v="922" actId="2696"/>
        <pc:sldMkLst>
          <pc:docMk/>
          <pc:sldMk cId="2999528243" sldId="272"/>
        </pc:sldMkLst>
      </pc:sldChg>
      <pc:sldChg chg="add del">
        <pc:chgData name="André Baltieri" userId="d56cfdb1-1911-441a-9a39-6bdee9a14174" providerId="ADAL" clId="{4DE28279-050B-AE44-843A-9B75BE2B7BFD}" dt="2022-09-26T12:35:16.072" v="922" actId="2696"/>
        <pc:sldMkLst>
          <pc:docMk/>
          <pc:sldMk cId="1171630322" sldId="273"/>
        </pc:sldMkLst>
      </pc:sldChg>
      <pc:sldChg chg="add del replId">
        <pc:chgData name="André Baltieri" userId="d56cfdb1-1911-441a-9a39-6bdee9a14174" providerId="ADAL" clId="{4DE28279-050B-AE44-843A-9B75BE2B7BFD}" dt="2022-09-26T12:35:16.072" v="922" actId="2696"/>
        <pc:sldMkLst>
          <pc:docMk/>
          <pc:sldMk cId="2259697249" sldId="274"/>
        </pc:sldMkLst>
      </pc:sldChg>
    </pc:docChg>
  </pc:docChgLst>
  <pc:docChgLst>
    <pc:chgData name="André Baltieri" userId="d56cfdb1-1911-441a-9a39-6bdee9a14174" providerId="ADAL" clId="{E10BBE6D-F936-A649-9227-AA7CCC4BD8D6}"/>
    <pc:docChg chg="undo custSel addSld delSld modSld">
      <pc:chgData name="André Baltieri" userId="d56cfdb1-1911-441a-9a39-6bdee9a14174" providerId="ADAL" clId="{E10BBE6D-F936-A649-9227-AA7CCC4BD8D6}" dt="2022-09-21T16:40:57.182" v="310" actId="20577"/>
      <pc:docMkLst>
        <pc:docMk/>
      </pc:docMkLst>
      <pc:sldChg chg="modSp mod">
        <pc:chgData name="André Baltieri" userId="d56cfdb1-1911-441a-9a39-6bdee9a14174" providerId="ADAL" clId="{E10BBE6D-F936-A649-9227-AA7CCC4BD8D6}" dt="2022-09-21T15:09:42.652" v="92" actId="20577"/>
        <pc:sldMkLst>
          <pc:docMk/>
          <pc:sldMk cId="0" sldId="256"/>
        </pc:sldMkLst>
        <pc:spChg chg="mod">
          <ac:chgData name="André Baltieri" userId="d56cfdb1-1911-441a-9a39-6bdee9a14174" providerId="ADAL" clId="{E10BBE6D-F936-A649-9227-AA7CCC4BD8D6}" dt="2022-09-21T15:09:04.511" v="0" actId="20577"/>
          <ac:spMkLst>
            <pc:docMk/>
            <pc:sldMk cId="0" sldId="256"/>
            <ac:spMk id="2" creationId="{809DEB89-E209-05A2-DB5F-515E62192639}"/>
          </ac:spMkLst>
        </pc:spChg>
        <pc:spChg chg="mod">
          <ac:chgData name="André Baltieri" userId="d56cfdb1-1911-441a-9a39-6bdee9a14174" providerId="ADAL" clId="{E10BBE6D-F936-A649-9227-AA7CCC4BD8D6}" dt="2022-09-21T15:09:12.762" v="30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André Baltieri" userId="d56cfdb1-1911-441a-9a39-6bdee9a14174" providerId="ADAL" clId="{E10BBE6D-F936-A649-9227-AA7CCC4BD8D6}" dt="2022-09-21T15:09:42.652" v="92" actId="20577"/>
          <ac:spMkLst>
            <pc:docMk/>
            <pc:sldMk cId="0" sldId="256"/>
            <ac:spMk id="152" creationId="{00000000-0000-0000-0000-000000000000}"/>
          </ac:spMkLst>
        </pc:spChg>
      </pc:sldChg>
      <pc:sldChg chg="del">
        <pc:chgData name="André Baltieri" userId="d56cfdb1-1911-441a-9a39-6bdee9a14174" providerId="ADAL" clId="{E10BBE6D-F936-A649-9227-AA7CCC4BD8D6}" dt="2022-09-21T15:10:13.217" v="96" actId="2696"/>
        <pc:sldMkLst>
          <pc:docMk/>
          <pc:sldMk cId="0" sldId="260"/>
        </pc:sldMkLst>
      </pc:sldChg>
      <pc:sldChg chg="del">
        <pc:chgData name="André Baltieri" userId="d56cfdb1-1911-441a-9a39-6bdee9a14174" providerId="ADAL" clId="{E10BBE6D-F936-A649-9227-AA7CCC4BD8D6}" dt="2022-09-21T15:10:13.217" v="96" actId="2696"/>
        <pc:sldMkLst>
          <pc:docMk/>
          <pc:sldMk cId="0" sldId="261"/>
        </pc:sldMkLst>
      </pc:sldChg>
      <pc:sldChg chg="addSp delSp modSp mod delAnim modAnim">
        <pc:chgData name="André Baltieri" userId="d56cfdb1-1911-441a-9a39-6bdee9a14174" providerId="ADAL" clId="{E10BBE6D-F936-A649-9227-AA7CCC4BD8D6}" dt="2022-09-21T16:36:17.420" v="238"/>
        <pc:sldMkLst>
          <pc:docMk/>
          <pc:sldMk cId="4007046932" sldId="263"/>
        </pc:sldMkLst>
        <pc:spChg chg="add mod">
          <ac:chgData name="André Baltieri" userId="d56cfdb1-1911-441a-9a39-6bdee9a14174" providerId="ADAL" clId="{E10BBE6D-F936-A649-9227-AA7CCC4BD8D6}" dt="2022-09-21T15:13:53.924" v="155" actId="113"/>
          <ac:spMkLst>
            <pc:docMk/>
            <pc:sldMk cId="4007046932" sldId="263"/>
            <ac:spMk id="2" creationId="{10047A0E-F207-0D21-78FC-5DE5D1C657B7}"/>
          </ac:spMkLst>
        </pc:spChg>
        <pc:spChg chg="add mod">
          <ac:chgData name="André Baltieri" userId="d56cfdb1-1911-441a-9a39-6bdee9a14174" providerId="ADAL" clId="{E10BBE6D-F936-A649-9227-AA7CCC4BD8D6}" dt="2022-09-21T15:14:06.943" v="159" actId="115"/>
          <ac:spMkLst>
            <pc:docMk/>
            <pc:sldMk cId="4007046932" sldId="263"/>
            <ac:spMk id="3" creationId="{DD82A856-BA0A-4E13-BAB9-9C1001E459B9}"/>
          </ac:spMkLst>
        </pc:spChg>
        <pc:spChg chg="add mod">
          <ac:chgData name="André Baltieri" userId="d56cfdb1-1911-441a-9a39-6bdee9a14174" providerId="ADAL" clId="{E10BBE6D-F936-A649-9227-AA7CCC4BD8D6}" dt="2022-09-21T15:14:09.885" v="160" actId="113"/>
          <ac:spMkLst>
            <pc:docMk/>
            <pc:sldMk cId="4007046932" sldId="263"/>
            <ac:spMk id="4" creationId="{3FA934F4-8D68-CEFC-B5CB-E721B8C579CD}"/>
          </ac:spMkLst>
        </pc:spChg>
        <pc:spChg chg="add mod">
          <ac:chgData name="André Baltieri" userId="d56cfdb1-1911-441a-9a39-6bdee9a14174" providerId="ADAL" clId="{E10BBE6D-F936-A649-9227-AA7CCC4BD8D6}" dt="2022-09-21T15:14:15.485" v="163" actId="113"/>
          <ac:spMkLst>
            <pc:docMk/>
            <pc:sldMk cId="4007046932" sldId="263"/>
            <ac:spMk id="5" creationId="{D86565A9-6065-6567-52E6-3C23681FA8F3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2" creationId="{CC40BC4E-E46E-B5D7-4D17-94F74346B77B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3" creationId="{4BA8C2E2-3C92-CD77-82AA-455F51B8E8D7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4" creationId="{526F2660-1E0B-DC1B-21B2-08834A53E2CE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5" creationId="{7476EDAE-3F59-A731-912D-2997A46A8457}"/>
          </ac:spMkLst>
        </pc:spChg>
        <pc:spChg chg="del mod">
          <ac:chgData name="André Baltieri" userId="d56cfdb1-1911-441a-9a39-6bdee9a14174" providerId="ADAL" clId="{E10BBE6D-F936-A649-9227-AA7CCC4BD8D6}" dt="2022-09-21T15:14:22.473" v="164" actId="478"/>
          <ac:spMkLst>
            <pc:docMk/>
            <pc:sldMk cId="4007046932" sldId="263"/>
            <ac:spMk id="16" creationId="{E39961C1-0DCC-E8CB-26C1-BEFC1888B911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7" creationId="{282214E8-87EF-58F0-2208-A54634FCF723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8" creationId="{0E2EE7FB-DF15-54C4-67D1-FFCB22399028}"/>
          </ac:spMkLst>
        </pc:spChg>
      </pc:sldChg>
      <pc:sldChg chg="addSp delSp modSp mod delAnim">
        <pc:chgData name="André Baltieri" userId="d56cfdb1-1911-441a-9a39-6bdee9a14174" providerId="ADAL" clId="{E10BBE6D-F936-A649-9227-AA7CCC4BD8D6}" dt="2022-09-21T15:15:12.311" v="179" actId="12789"/>
        <pc:sldMkLst>
          <pc:docMk/>
          <pc:sldMk cId="3032141894" sldId="264"/>
        </pc:sldMkLst>
        <pc:spChg chg="add mod">
          <ac:chgData name="André Baltieri" userId="d56cfdb1-1911-441a-9a39-6bdee9a14174" providerId="ADAL" clId="{E10BBE6D-F936-A649-9227-AA7CCC4BD8D6}" dt="2022-09-21T15:15:12.311" v="179" actId="12789"/>
          <ac:spMkLst>
            <pc:docMk/>
            <pc:sldMk cId="3032141894" sldId="264"/>
            <ac:spMk id="2" creationId="{1A68D25A-CCB1-0678-694F-45412FA86978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3" creationId="{94EF0B28-52EB-AF43-ED37-90F0639BB9D0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4" creationId="{C591DFEF-E471-A955-AD82-AC48A654E3B7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5" creationId="{5729DA62-B279-8DF8-92E4-00137C752632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6" creationId="{851F6DCC-9C43-0368-6007-AB388E22A2ED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7" creationId="{F72CC4BC-67C5-42DC-FC3E-F5D2ADB8E3D0}"/>
          </ac:spMkLst>
        </pc:spChg>
      </pc:sldChg>
      <pc:sldChg chg="addSp delSp modSp add mod delAnim modAnim">
        <pc:chgData name="André Baltieri" userId="d56cfdb1-1911-441a-9a39-6bdee9a14174" providerId="ADAL" clId="{E10BBE6D-F936-A649-9227-AA7CCC4BD8D6}" dt="2022-09-21T16:39:23.013" v="297" actId="1076"/>
        <pc:sldMkLst>
          <pc:docMk/>
          <pc:sldMk cId="3002242051" sldId="265"/>
        </pc:sldMkLst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2" creationId="{634ED67E-298B-935F-25AB-BA64985AB0B4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3" creationId="{5C7D347B-2458-26A1-FE3E-8A8DF18FF425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4" creationId="{6D271267-B13B-0332-EB00-1EBE59EB8115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5" creationId="{347E1A5A-751A-D743-4F4F-BB744B00D4F5}"/>
          </ac:spMkLst>
        </pc:spChg>
        <pc:spChg chg="del">
          <ac:chgData name="André Baltieri" userId="d56cfdb1-1911-441a-9a39-6bdee9a14174" providerId="ADAL" clId="{E10BBE6D-F936-A649-9227-AA7CCC4BD8D6}" dt="2022-09-21T15:15:20.472" v="180" actId="478"/>
          <ac:spMkLst>
            <pc:docMk/>
            <pc:sldMk cId="3002242051" sldId="265"/>
            <ac:spMk id="16" creationId="{E39961C1-0DCC-E8CB-26C1-BEFC1888B911}"/>
          </ac:spMkLst>
        </pc:spChg>
      </pc:sldChg>
      <pc:sldChg chg="addSp modSp add mod replId modAnim">
        <pc:chgData name="André Baltieri" userId="d56cfdb1-1911-441a-9a39-6bdee9a14174" providerId="ADAL" clId="{E10BBE6D-F936-A649-9227-AA7CCC4BD8D6}" dt="2022-09-21T16:36:54.115" v="250"/>
        <pc:sldMkLst>
          <pc:docMk/>
          <pc:sldMk cId="2520170193" sldId="266"/>
        </pc:sldMkLst>
        <pc:spChg chg="add mod">
          <ac:chgData name="André Baltieri" userId="d56cfdb1-1911-441a-9a39-6bdee9a14174" providerId="ADAL" clId="{E10BBE6D-F936-A649-9227-AA7CCC4BD8D6}" dt="2022-09-21T15:16:43.519" v="197" actId="12789"/>
          <ac:spMkLst>
            <pc:docMk/>
            <pc:sldMk cId="2520170193" sldId="266"/>
            <ac:spMk id="2" creationId="{8F7D12FE-DCC4-F622-B1C7-089C6EDB00BD}"/>
          </ac:spMkLst>
        </pc:spChg>
      </pc:sldChg>
      <pc:sldChg chg="addSp delSp modSp add mod delAnim modAnim">
        <pc:chgData name="André Baltieri" userId="d56cfdb1-1911-441a-9a39-6bdee9a14174" providerId="ADAL" clId="{E10BBE6D-F936-A649-9227-AA7CCC4BD8D6}" dt="2022-09-21T16:37:30.455" v="258"/>
        <pc:sldMkLst>
          <pc:docMk/>
          <pc:sldMk cId="2638849106" sldId="267"/>
        </pc:sldMkLst>
        <pc:spChg chg="add mod">
          <ac:chgData name="André Baltieri" userId="d56cfdb1-1911-441a-9a39-6bdee9a14174" providerId="ADAL" clId="{E10BBE6D-F936-A649-9227-AA7CCC4BD8D6}" dt="2022-09-21T16:37:12.335" v="252" actId="115"/>
          <ac:spMkLst>
            <pc:docMk/>
            <pc:sldMk cId="2638849106" sldId="267"/>
            <ac:spMk id="2" creationId="{0E55F593-6130-D754-21D7-757C50058B6A}"/>
          </ac:spMkLst>
        </pc:spChg>
        <pc:spChg chg="add mod">
          <ac:chgData name="André Baltieri" userId="d56cfdb1-1911-441a-9a39-6bdee9a14174" providerId="ADAL" clId="{E10BBE6D-F936-A649-9227-AA7CCC4BD8D6}" dt="2022-09-21T16:37:24.171" v="256" actId="113"/>
          <ac:spMkLst>
            <pc:docMk/>
            <pc:sldMk cId="2638849106" sldId="267"/>
            <ac:spMk id="3" creationId="{D26D8C18-9DAC-9835-287A-E04ACEA3B371}"/>
          </ac:spMkLst>
        </pc:spChg>
        <pc:spChg chg="del">
          <ac:chgData name="André Baltieri" userId="d56cfdb1-1911-441a-9a39-6bdee9a14174" providerId="ADAL" clId="{E10BBE6D-F936-A649-9227-AA7CCC4BD8D6}" dt="2022-09-21T15:16:51.001" v="198" actId="478"/>
          <ac:spMkLst>
            <pc:docMk/>
            <pc:sldMk cId="2638849106" sldId="267"/>
            <ac:spMk id="16" creationId="{E39961C1-0DCC-E8CB-26C1-BEFC1888B911}"/>
          </ac:spMkLst>
        </pc:spChg>
      </pc:sldChg>
      <pc:sldChg chg="addSp modSp add mod replId">
        <pc:chgData name="André Baltieri" userId="d56cfdb1-1911-441a-9a39-6bdee9a14174" providerId="ADAL" clId="{E10BBE6D-F936-A649-9227-AA7CCC4BD8D6}" dt="2022-09-21T15:18:24.270" v="217" actId="12788"/>
        <pc:sldMkLst>
          <pc:docMk/>
          <pc:sldMk cId="126434532" sldId="268"/>
        </pc:sldMkLst>
        <pc:spChg chg="add mod">
          <ac:chgData name="André Baltieri" userId="d56cfdb1-1911-441a-9a39-6bdee9a14174" providerId="ADAL" clId="{E10BBE6D-F936-A649-9227-AA7CCC4BD8D6}" dt="2022-09-21T15:18:24.270" v="217" actId="12788"/>
          <ac:spMkLst>
            <pc:docMk/>
            <pc:sldMk cId="126434532" sldId="268"/>
            <ac:spMk id="2" creationId="{60846EBE-E74A-6969-8C4C-743472D365BD}"/>
          </ac:spMkLst>
        </pc:spChg>
      </pc:sldChg>
      <pc:sldChg chg="addSp delSp modSp add mod delAnim">
        <pc:chgData name="André Baltieri" userId="d56cfdb1-1911-441a-9a39-6bdee9a14174" providerId="ADAL" clId="{E10BBE6D-F936-A649-9227-AA7CCC4BD8D6}" dt="2022-09-21T16:40:57.182" v="310" actId="20577"/>
        <pc:sldMkLst>
          <pc:docMk/>
          <pc:sldMk cId="199540196" sldId="269"/>
        </pc:sldMkLst>
        <pc:spChg chg="add mod">
          <ac:chgData name="André Baltieri" userId="d56cfdb1-1911-441a-9a39-6bdee9a14174" providerId="ADAL" clId="{E10BBE6D-F936-A649-9227-AA7CCC4BD8D6}" dt="2022-09-21T16:40:57.182" v="310" actId="20577"/>
          <ac:spMkLst>
            <pc:docMk/>
            <pc:sldMk cId="199540196" sldId="269"/>
            <ac:spMk id="2" creationId="{1C7C04FA-3C6D-FD55-3946-EF2B11765CF9}"/>
          </ac:spMkLst>
        </pc:spChg>
        <pc:spChg chg="del">
          <ac:chgData name="André Baltieri" userId="d56cfdb1-1911-441a-9a39-6bdee9a14174" providerId="ADAL" clId="{E10BBE6D-F936-A649-9227-AA7CCC4BD8D6}" dt="2022-09-21T15:18:28.980" v="218" actId="478"/>
          <ac:spMkLst>
            <pc:docMk/>
            <pc:sldMk cId="199540196" sldId="269"/>
            <ac:spMk id="16" creationId="{E39961C1-0DCC-E8CB-26C1-BEFC1888B911}"/>
          </ac:spMkLst>
        </pc:spChg>
      </pc:sldChg>
      <pc:sldChg chg="add del replId">
        <pc:chgData name="André Baltieri" userId="d56cfdb1-1911-441a-9a39-6bdee9a14174" providerId="ADAL" clId="{E10BBE6D-F936-A649-9227-AA7CCC4BD8D6}" dt="2022-09-21T15:13:00.160" v="147" actId="2696"/>
        <pc:sldMkLst>
          <pc:docMk/>
          <pc:sldMk cId="2577899113" sldId="270"/>
        </pc:sldMkLst>
      </pc:sldChg>
      <pc:sldMasterChg chg="delSldLayout">
        <pc:chgData name="André Baltieri" userId="d56cfdb1-1911-441a-9a39-6bdee9a14174" providerId="ADAL" clId="{E10BBE6D-F936-A649-9227-AA7CCC4BD8D6}" dt="2022-09-21T15:10:13.217" v="96" actId="2696"/>
        <pc:sldMasterMkLst>
          <pc:docMk/>
          <pc:sldMasterMk cId="0" sldId="2147483648"/>
        </pc:sldMasterMkLst>
        <pc:sldLayoutChg chg="del">
          <pc:chgData name="André Baltieri" userId="d56cfdb1-1911-441a-9a39-6bdee9a14174" providerId="ADAL" clId="{E10BBE6D-F936-A649-9227-AA7CCC4BD8D6}" dt="2022-09-21T15:10:13.217" v="96" actId="2696"/>
          <pc:sldLayoutMkLst>
            <pc:docMk/>
            <pc:sldMasterMk cId="0" sldId="2147483648"/>
            <pc:sldLayoutMk cId="0" sldId="2147483652"/>
          </pc:sldLayoutMkLst>
        </pc:sldLayoutChg>
      </pc:sldMasterChg>
    </pc:docChg>
  </pc:docChgLst>
  <pc:docChgLst>
    <pc:chgData name="André Baltieri" userId="d56cfdb1-1911-441a-9a39-6bdee9a14174" providerId="ADAL" clId="{F4368A32-5AB9-624B-B56C-0F0D283C22D2}"/>
    <pc:docChg chg="custSel delSld modSld">
      <pc:chgData name="André Baltieri" userId="d56cfdb1-1911-441a-9a39-6bdee9a14174" providerId="ADAL" clId="{F4368A32-5AB9-624B-B56C-0F0D283C22D2}" dt="2022-09-21T18:32:27.982" v="282" actId="113"/>
      <pc:docMkLst>
        <pc:docMk/>
      </pc:docMkLst>
      <pc:sldChg chg="modSp mod">
        <pc:chgData name="André Baltieri" userId="d56cfdb1-1911-441a-9a39-6bdee9a14174" providerId="ADAL" clId="{F4368A32-5AB9-624B-B56C-0F0D283C22D2}" dt="2022-09-21T16:45:22.515" v="55" actId="20577"/>
        <pc:sldMkLst>
          <pc:docMk/>
          <pc:sldMk cId="0" sldId="256"/>
        </pc:sldMkLst>
        <pc:spChg chg="mod">
          <ac:chgData name="André Baltieri" userId="d56cfdb1-1911-441a-9a39-6bdee9a14174" providerId="ADAL" clId="{F4368A32-5AB9-624B-B56C-0F0D283C22D2}" dt="2022-09-21T16:45:22.515" v="55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André Baltieri" userId="d56cfdb1-1911-441a-9a39-6bdee9a14174" providerId="ADAL" clId="{F4368A32-5AB9-624B-B56C-0F0D283C22D2}" dt="2022-09-21T16:45:14.192" v="29" actId="20577"/>
          <ac:spMkLst>
            <pc:docMk/>
            <pc:sldMk cId="0" sldId="256"/>
            <ac:spMk id="152" creationId="{00000000-0000-0000-0000-000000000000}"/>
          </ac:spMkLst>
        </pc:spChg>
      </pc:sldChg>
      <pc:sldChg chg="del">
        <pc:chgData name="André Baltieri" userId="d56cfdb1-1911-441a-9a39-6bdee9a14174" providerId="ADAL" clId="{F4368A32-5AB9-624B-B56C-0F0D283C22D2}" dt="2022-09-21T16:45:25.890" v="56" actId="2696"/>
        <pc:sldMkLst>
          <pc:docMk/>
          <pc:sldMk cId="1846115797" sldId="262"/>
        </pc:sldMkLst>
      </pc:sldChg>
      <pc:sldChg chg="addSp delSp modSp mod delAnim modAnim">
        <pc:chgData name="André Baltieri" userId="d56cfdb1-1911-441a-9a39-6bdee9a14174" providerId="ADAL" clId="{F4368A32-5AB9-624B-B56C-0F0D283C22D2}" dt="2022-09-21T18:32:11.970" v="279"/>
        <pc:sldMkLst>
          <pc:docMk/>
          <pc:sldMk cId="4007046932" sldId="263"/>
        </pc:sldMkLst>
        <pc:spChg chg="mod">
          <ac:chgData name="André Baltieri" userId="d56cfdb1-1911-441a-9a39-6bdee9a14174" providerId="ADAL" clId="{F4368A32-5AB9-624B-B56C-0F0D283C22D2}" dt="2022-09-21T18:28:41.243" v="87" actId="1076"/>
          <ac:spMkLst>
            <pc:docMk/>
            <pc:sldMk cId="4007046932" sldId="263"/>
            <ac:spMk id="2" creationId="{10047A0E-F207-0D21-78FC-5DE5D1C657B7}"/>
          </ac:spMkLst>
        </pc:spChg>
        <pc:spChg chg="mod">
          <ac:chgData name="André Baltieri" userId="d56cfdb1-1911-441a-9a39-6bdee9a14174" providerId="ADAL" clId="{F4368A32-5AB9-624B-B56C-0F0D283C22D2}" dt="2022-09-21T18:28:41.243" v="87" actId="1076"/>
          <ac:spMkLst>
            <pc:docMk/>
            <pc:sldMk cId="4007046932" sldId="263"/>
            <ac:spMk id="3" creationId="{DD82A856-BA0A-4E13-BAB9-9C1001E459B9}"/>
          </ac:spMkLst>
        </pc:spChg>
        <pc:spChg chg="del mod">
          <ac:chgData name="André Baltieri" userId="d56cfdb1-1911-441a-9a39-6bdee9a14174" providerId="ADAL" clId="{F4368A32-5AB9-624B-B56C-0F0D283C22D2}" dt="2022-09-21T18:28:02.097" v="76" actId="21"/>
          <ac:spMkLst>
            <pc:docMk/>
            <pc:sldMk cId="4007046932" sldId="263"/>
            <ac:spMk id="4" creationId="{3FA934F4-8D68-CEFC-B5CB-E721B8C579CD}"/>
          </ac:spMkLst>
        </pc:spChg>
        <pc:spChg chg="del mod">
          <ac:chgData name="André Baltieri" userId="d56cfdb1-1911-441a-9a39-6bdee9a14174" providerId="ADAL" clId="{F4368A32-5AB9-624B-B56C-0F0D283C22D2}" dt="2022-09-21T18:28:02.097" v="76" actId="21"/>
          <ac:spMkLst>
            <pc:docMk/>
            <pc:sldMk cId="4007046932" sldId="263"/>
            <ac:spMk id="5" creationId="{D86565A9-6065-6567-52E6-3C23681FA8F3}"/>
          </ac:spMkLst>
        </pc:spChg>
        <pc:spChg chg="add del mod">
          <ac:chgData name="André Baltieri" userId="d56cfdb1-1911-441a-9a39-6bdee9a14174" providerId="ADAL" clId="{F4368A32-5AB9-624B-B56C-0F0D283C22D2}" dt="2022-09-21T18:28:02.097" v="76" actId="21"/>
          <ac:spMkLst>
            <pc:docMk/>
            <pc:sldMk cId="4007046932" sldId="263"/>
            <ac:spMk id="6" creationId="{0D161AF7-9E2D-53E1-8028-A90217A53502}"/>
          </ac:spMkLst>
        </pc:spChg>
      </pc:sldChg>
      <pc:sldChg chg="addSp delSp modSp mod delAnim modAnim">
        <pc:chgData name="André Baltieri" userId="d56cfdb1-1911-441a-9a39-6bdee9a14174" providerId="ADAL" clId="{F4368A32-5AB9-624B-B56C-0F0D283C22D2}" dt="2022-09-21T18:32:27.982" v="282" actId="113"/>
        <pc:sldMkLst>
          <pc:docMk/>
          <pc:sldMk cId="3032141894" sldId="264"/>
        </pc:sldMkLst>
        <pc:spChg chg="del mod">
          <ac:chgData name="André Baltieri" userId="d56cfdb1-1911-441a-9a39-6bdee9a14174" providerId="ADAL" clId="{F4368A32-5AB9-624B-B56C-0F0D283C22D2}" dt="2022-09-21T18:28:08.424" v="78" actId="21"/>
          <ac:spMkLst>
            <pc:docMk/>
            <pc:sldMk cId="3032141894" sldId="264"/>
            <ac:spMk id="2" creationId="{1A68D25A-CCB1-0678-694F-45412FA86978}"/>
          </ac:spMkLst>
        </pc:spChg>
        <pc:spChg chg="add del mod">
          <ac:chgData name="André Baltieri" userId="d56cfdb1-1911-441a-9a39-6bdee9a14174" providerId="ADAL" clId="{F4368A32-5AB9-624B-B56C-0F0D283C22D2}" dt="2022-09-21T18:30:30.231" v="92" actId="21"/>
          <ac:spMkLst>
            <pc:docMk/>
            <pc:sldMk cId="3032141894" sldId="264"/>
            <ac:spMk id="3" creationId="{0EB8944F-347A-0276-B3AB-1483E032DC6B}"/>
          </ac:spMkLst>
        </pc:spChg>
        <pc:spChg chg="add del mod">
          <ac:chgData name="André Baltieri" userId="d56cfdb1-1911-441a-9a39-6bdee9a14174" providerId="ADAL" clId="{F4368A32-5AB9-624B-B56C-0F0D283C22D2}" dt="2022-09-21T18:30:30.231" v="92" actId="21"/>
          <ac:spMkLst>
            <pc:docMk/>
            <pc:sldMk cId="3032141894" sldId="264"/>
            <ac:spMk id="4" creationId="{B4B57E1C-1C7A-E115-8A1A-6F80C32492C6}"/>
          </ac:spMkLst>
        </pc:spChg>
        <pc:spChg chg="add del mod">
          <ac:chgData name="André Baltieri" userId="d56cfdb1-1911-441a-9a39-6bdee9a14174" providerId="ADAL" clId="{F4368A32-5AB9-624B-B56C-0F0D283C22D2}" dt="2022-09-21T18:30:30.231" v="92" actId="21"/>
          <ac:spMkLst>
            <pc:docMk/>
            <pc:sldMk cId="3032141894" sldId="264"/>
            <ac:spMk id="5" creationId="{359DDCD0-E98B-5F80-1479-FC144A9A5058}"/>
          </ac:spMkLst>
        </pc:spChg>
        <pc:spChg chg="add mod">
          <ac:chgData name="André Baltieri" userId="d56cfdb1-1911-441a-9a39-6bdee9a14174" providerId="ADAL" clId="{F4368A32-5AB9-624B-B56C-0F0D283C22D2}" dt="2022-09-21T18:32:26.196" v="281" actId="113"/>
          <ac:spMkLst>
            <pc:docMk/>
            <pc:sldMk cId="3032141894" sldId="264"/>
            <ac:spMk id="6" creationId="{F6289C5D-4138-FAE3-E38E-6B3DFFFD2BA4}"/>
          </ac:spMkLst>
        </pc:spChg>
        <pc:spChg chg="add mod">
          <ac:chgData name="André Baltieri" userId="d56cfdb1-1911-441a-9a39-6bdee9a14174" providerId="ADAL" clId="{F4368A32-5AB9-624B-B56C-0F0D283C22D2}" dt="2022-09-21T18:32:27.982" v="282" actId="113"/>
          <ac:spMkLst>
            <pc:docMk/>
            <pc:sldMk cId="3032141894" sldId="264"/>
            <ac:spMk id="7" creationId="{758743F9-5690-ECFE-FE94-DEE80251B155}"/>
          </ac:spMkLst>
        </pc:spChg>
        <pc:spChg chg="add mod">
          <ac:chgData name="André Baltieri" userId="d56cfdb1-1911-441a-9a39-6bdee9a14174" providerId="ADAL" clId="{F4368A32-5AB9-624B-B56C-0F0D283C22D2}" dt="2022-09-21T18:31:29.072" v="277" actId="20577"/>
          <ac:spMkLst>
            <pc:docMk/>
            <pc:sldMk cId="3032141894" sldId="264"/>
            <ac:spMk id="8" creationId="{A56A372F-8AA3-5FB2-BE92-49FF76B47789}"/>
          </ac:spMkLst>
        </pc:spChg>
      </pc:sldChg>
      <pc:sldChg chg="addSp delSp modSp mod delAnim modAnim">
        <pc:chgData name="André Baltieri" userId="d56cfdb1-1911-441a-9a39-6bdee9a14174" providerId="ADAL" clId="{F4368A32-5AB9-624B-B56C-0F0D283C22D2}" dt="2022-09-21T18:30:34.309" v="94" actId="21"/>
        <pc:sldMkLst>
          <pc:docMk/>
          <pc:sldMk cId="3002242051" sldId="265"/>
        </pc:sldMkLst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2" creationId="{634ED67E-298B-935F-25AB-BA64985AB0B4}"/>
          </ac:spMkLst>
        </pc:spChg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3" creationId="{5C7D347B-2458-26A1-FE3E-8A8DF18FF425}"/>
          </ac:spMkLst>
        </pc:spChg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4" creationId="{6D271267-B13B-0332-EB00-1EBE59EB8115}"/>
          </ac:spMkLst>
        </pc:spChg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5" creationId="{347E1A5A-751A-D743-4F4F-BB744B00D4F5}"/>
          </ac:spMkLst>
        </pc:spChg>
        <pc:spChg chg="add del mod">
          <ac:chgData name="André Baltieri" userId="d56cfdb1-1911-441a-9a39-6bdee9a14174" providerId="ADAL" clId="{F4368A32-5AB9-624B-B56C-0F0D283C22D2}" dt="2022-09-21T18:30:34.309" v="94" actId="21"/>
          <ac:spMkLst>
            <pc:docMk/>
            <pc:sldMk cId="3002242051" sldId="265"/>
            <ac:spMk id="6" creationId="{F2F97535-CC15-AC77-4510-833CB38DAE23}"/>
          </ac:spMkLst>
        </pc:spChg>
        <pc:spChg chg="add mod">
          <ac:chgData name="André Baltieri" userId="d56cfdb1-1911-441a-9a39-6bdee9a14174" providerId="ADAL" clId="{F4368A32-5AB9-624B-B56C-0F0D283C22D2}" dt="2022-09-21T18:30:31.770" v="93"/>
          <ac:spMkLst>
            <pc:docMk/>
            <pc:sldMk cId="3002242051" sldId="265"/>
            <ac:spMk id="7" creationId="{54FAD80E-0F49-8B36-BB9F-6A0625A5BCEB}"/>
          </ac:spMkLst>
        </pc:spChg>
        <pc:spChg chg="add mod">
          <ac:chgData name="André Baltieri" userId="d56cfdb1-1911-441a-9a39-6bdee9a14174" providerId="ADAL" clId="{F4368A32-5AB9-624B-B56C-0F0D283C22D2}" dt="2022-09-21T18:30:31.770" v="93"/>
          <ac:spMkLst>
            <pc:docMk/>
            <pc:sldMk cId="3002242051" sldId="265"/>
            <ac:spMk id="8" creationId="{29EEC449-D13A-9816-84A3-D1A98CB45305}"/>
          </ac:spMkLst>
        </pc:spChg>
        <pc:spChg chg="add mod">
          <ac:chgData name="André Baltieri" userId="d56cfdb1-1911-441a-9a39-6bdee9a14174" providerId="ADAL" clId="{F4368A32-5AB9-624B-B56C-0F0D283C22D2}" dt="2022-09-21T18:30:31.770" v="93"/>
          <ac:spMkLst>
            <pc:docMk/>
            <pc:sldMk cId="3002242051" sldId="265"/>
            <ac:spMk id="9" creationId="{F20E1B97-1C48-ECE7-0115-AF1391132DE8}"/>
          </ac:spMkLst>
        </pc:spChg>
      </pc:sldChg>
      <pc:sldChg chg="addSp delSp modSp mod">
        <pc:chgData name="André Baltieri" userId="d56cfdb1-1911-441a-9a39-6bdee9a14174" providerId="ADAL" clId="{F4368A32-5AB9-624B-B56C-0F0D283C22D2}" dt="2022-09-21T18:30:35.482" v="95"/>
        <pc:sldMkLst>
          <pc:docMk/>
          <pc:sldMk cId="2520170193" sldId="266"/>
        </pc:sldMkLst>
        <pc:spChg chg="del">
          <ac:chgData name="André Baltieri" userId="d56cfdb1-1911-441a-9a39-6bdee9a14174" providerId="ADAL" clId="{F4368A32-5AB9-624B-B56C-0F0D283C22D2}" dt="2022-09-21T18:29:17.451" v="88" actId="478"/>
          <ac:spMkLst>
            <pc:docMk/>
            <pc:sldMk cId="2520170193" sldId="266"/>
            <ac:spMk id="2" creationId="{8F7D12FE-DCC4-F622-B1C7-089C6EDB00BD}"/>
          </ac:spMkLst>
        </pc:spChg>
        <pc:spChg chg="add mod">
          <ac:chgData name="André Baltieri" userId="d56cfdb1-1911-441a-9a39-6bdee9a14174" providerId="ADAL" clId="{F4368A32-5AB9-624B-B56C-0F0D283C22D2}" dt="2022-09-21T18:30:35.482" v="95"/>
          <ac:spMkLst>
            <pc:docMk/>
            <pc:sldMk cId="2520170193" sldId="266"/>
            <ac:spMk id="3" creationId="{2CC82DCA-4DCD-8033-EA44-85C39B96770B}"/>
          </ac:spMkLst>
        </pc:spChg>
      </pc:sldChg>
      <pc:sldChg chg="delSp del mod delAnim">
        <pc:chgData name="André Baltieri" userId="d56cfdb1-1911-441a-9a39-6bdee9a14174" providerId="ADAL" clId="{F4368A32-5AB9-624B-B56C-0F0D283C22D2}" dt="2022-09-21T18:32:19.630" v="280" actId="2696"/>
        <pc:sldMkLst>
          <pc:docMk/>
          <pc:sldMk cId="2638849106" sldId="267"/>
        </pc:sldMkLst>
        <pc:spChg chg="del">
          <ac:chgData name="André Baltieri" userId="d56cfdb1-1911-441a-9a39-6bdee9a14174" providerId="ADAL" clId="{F4368A32-5AB9-624B-B56C-0F0D283C22D2}" dt="2022-09-21T18:29:20.488" v="89" actId="478"/>
          <ac:spMkLst>
            <pc:docMk/>
            <pc:sldMk cId="2638849106" sldId="267"/>
            <ac:spMk id="2" creationId="{0E55F593-6130-D754-21D7-757C50058B6A}"/>
          </ac:spMkLst>
        </pc:spChg>
        <pc:spChg chg="del">
          <ac:chgData name="André Baltieri" userId="d56cfdb1-1911-441a-9a39-6bdee9a14174" providerId="ADAL" clId="{F4368A32-5AB9-624B-B56C-0F0D283C22D2}" dt="2022-09-21T18:29:20.488" v="89" actId="478"/>
          <ac:spMkLst>
            <pc:docMk/>
            <pc:sldMk cId="2638849106" sldId="267"/>
            <ac:spMk id="3" creationId="{D26D8C18-9DAC-9835-287A-E04ACEA3B371}"/>
          </ac:spMkLst>
        </pc:spChg>
      </pc:sldChg>
      <pc:sldChg chg="delSp del mod">
        <pc:chgData name="André Baltieri" userId="d56cfdb1-1911-441a-9a39-6bdee9a14174" providerId="ADAL" clId="{F4368A32-5AB9-624B-B56C-0F0D283C22D2}" dt="2022-09-21T18:32:19.630" v="280" actId="2696"/>
        <pc:sldMkLst>
          <pc:docMk/>
          <pc:sldMk cId="126434532" sldId="268"/>
        </pc:sldMkLst>
        <pc:spChg chg="del">
          <ac:chgData name="André Baltieri" userId="d56cfdb1-1911-441a-9a39-6bdee9a14174" providerId="ADAL" clId="{F4368A32-5AB9-624B-B56C-0F0D283C22D2}" dt="2022-09-21T18:29:23.586" v="90" actId="478"/>
          <ac:spMkLst>
            <pc:docMk/>
            <pc:sldMk cId="126434532" sldId="268"/>
            <ac:spMk id="2" creationId="{60846EBE-E74A-6969-8C4C-743472D365BD}"/>
          </ac:spMkLst>
        </pc:spChg>
      </pc:sldChg>
      <pc:sldChg chg="delSp del mod">
        <pc:chgData name="André Baltieri" userId="d56cfdb1-1911-441a-9a39-6bdee9a14174" providerId="ADAL" clId="{F4368A32-5AB9-624B-B56C-0F0D283C22D2}" dt="2022-09-21T18:32:19.630" v="280" actId="2696"/>
        <pc:sldMkLst>
          <pc:docMk/>
          <pc:sldMk cId="199540196" sldId="269"/>
        </pc:sldMkLst>
        <pc:spChg chg="del">
          <ac:chgData name="André Baltieri" userId="d56cfdb1-1911-441a-9a39-6bdee9a14174" providerId="ADAL" clId="{F4368A32-5AB9-624B-B56C-0F0D283C22D2}" dt="2022-09-21T18:29:26.447" v="91" actId="478"/>
          <ac:spMkLst>
            <pc:docMk/>
            <pc:sldMk cId="199540196" sldId="269"/>
            <ac:spMk id="2" creationId="{1C7C04FA-3C6D-FD55-3946-EF2B11765C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a against sky at sunset 2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Sea against sky at sunset 1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each and sea at sunset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each and sea at sunset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Sea against sky at sunset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ea against sky at sunset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ominando Strings no .NET"/>
          <p:cNvSpPr txBox="1">
            <a:spLocks noGrp="1"/>
          </p:cNvSpPr>
          <p:nvPr>
            <p:ph type="ctrTitle"/>
          </p:nvPr>
        </p:nvSpPr>
        <p:spPr>
          <a:xfrm>
            <a:off x="2830512" y="3995800"/>
            <a:ext cx="13695189" cy="3593718"/>
          </a:xfrm>
          <a:prstGeom prst="rect">
            <a:avLst/>
          </a:prstGeom>
        </p:spPr>
        <p:txBody>
          <a:bodyPr/>
          <a:lstStyle>
            <a:lvl1pPr>
              <a:defRPr b="1"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 algn="l"/>
            <a:r>
              <a:rPr lang="en-US" dirty="0" err="1"/>
              <a:t>Redução</a:t>
            </a:r>
            <a:r>
              <a:rPr lang="en-US" dirty="0"/>
              <a:t> no tempo de Startup</a:t>
            </a:r>
            <a:endParaRPr dirty="0"/>
          </a:p>
        </p:txBody>
      </p:sp>
      <p:pic>
        <p:nvPicPr>
          <p:cNvPr id="153" name="icone-preto-flat.png" descr="icone-preto-fla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242" y="9774737"/>
            <a:ext cx="2716106" cy="271610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718A9B1-3852-1BF9-595D-01EB13C4644C}"/>
              </a:ext>
            </a:extLst>
          </p:cNvPr>
          <p:cNvGrpSpPr/>
          <p:nvPr/>
        </p:nvGrpSpPr>
        <p:grpSpPr>
          <a:xfrm>
            <a:off x="2532732" y="1833419"/>
            <a:ext cx="4287983" cy="1109285"/>
            <a:chOff x="10538724" y="2481944"/>
            <a:chExt cx="3921594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A63322-98BA-1463-C3C9-CF8BCCFC9BF6}"/>
                </a:ext>
              </a:extLst>
            </p:cNvPr>
            <p:cNvSpPr/>
            <p:nvPr/>
          </p:nvSpPr>
          <p:spPr>
            <a:xfrm>
              <a:off x="10825843" y="2481944"/>
              <a:ext cx="3347358" cy="914400"/>
            </a:xfrm>
            <a:prstGeom prst="rect">
              <a:avLst/>
            </a:prstGeom>
            <a:solidFill>
              <a:srgbClr val="0ED25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BR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" name="Dominando Strings no .NET">
              <a:extLst>
                <a:ext uri="{FF2B5EF4-FFF2-40B4-BE49-F238E27FC236}">
                  <a16:creationId xmlns:a16="http://schemas.microsoft.com/office/drawing/2014/main" id="{809DEB89-E209-05A2-DB5F-515E62192639}"/>
                </a:ext>
              </a:extLst>
            </p:cNvPr>
            <p:cNvSpPr txBox="1">
              <a:spLocks/>
            </p:cNvSpPr>
            <p:nvPr/>
          </p:nvSpPr>
          <p:spPr>
            <a:xfrm>
              <a:off x="10538724" y="2592264"/>
              <a:ext cx="3921594" cy="6558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b">
              <a:normAutofit/>
            </a:bodyPr>
            <a:lstStyle>
              <a:lvl1pPr marL="0" marR="0" indent="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800" b="1" i="0" u="none" strike="noStrike" cap="none" spc="-128" baseline="0">
                  <a:solidFill>
                    <a:srgbClr val="000000"/>
                  </a:solidFill>
                  <a:uFillTx/>
                  <a:latin typeface="Source Serif Pro"/>
                  <a:ea typeface="Source Serif Pro"/>
                  <a:cs typeface="Source Serif Pro"/>
                  <a:sym typeface="Source Serif Pro"/>
                </a:defRPr>
              </a:lvl1pPr>
              <a:lvl2pPr marL="0" marR="0" indent="4572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2pPr>
              <a:lvl3pPr marL="0" marR="0" indent="9144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3pPr>
              <a:lvl4pPr marL="0" marR="0" indent="13716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4pPr>
              <a:lvl5pPr marL="0" marR="0" indent="18288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5pPr>
              <a:lvl6pPr marL="0" marR="0" indent="22860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6pPr>
              <a:lvl7pPr marL="0" marR="0" indent="27432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7pPr>
              <a:lvl8pPr marL="0" marR="0" indent="32004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8pPr>
              <a:lvl9pPr marL="0" marR="0" indent="36576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9pPr>
            </a:lstStyle>
            <a:p>
              <a:pPr hangingPunct="1"/>
              <a:r>
                <a:rPr lang="en-US" sz="4000" spc="3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#2815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553C946-E5F7-9065-0FE0-2B90E3D1E133}"/>
              </a:ext>
            </a:extLst>
          </p:cNvPr>
          <p:cNvSpPr/>
          <p:nvPr/>
        </p:nvSpPr>
        <p:spPr>
          <a:xfrm>
            <a:off x="2830514" y="7594807"/>
            <a:ext cx="21586144" cy="150612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" name="Uma imersão em um dos tipos mais utilizados">
            <a:extLst>
              <a:ext uri="{FF2B5EF4-FFF2-40B4-BE49-F238E27FC236}">
                <a16:creationId xmlns:a16="http://schemas.microsoft.com/office/drawing/2014/main" id="{426AB1EA-00EA-E49E-0620-2CF34EB4466B}"/>
              </a:ext>
            </a:extLst>
          </p:cNvPr>
          <p:cNvSpPr txBox="1">
            <a:spLocks/>
          </p:cNvSpPr>
          <p:nvPr/>
        </p:nvSpPr>
        <p:spPr>
          <a:xfrm>
            <a:off x="14833764" y="10849638"/>
            <a:ext cx="6906986" cy="65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  <a:lvl6pPr marL="32766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6pPr>
            <a:lvl7pPr marL="38227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7pPr>
            <a:lvl8pPr marL="43688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8pPr>
            <a:lvl9pPr marL="49149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9pPr>
          </a:lstStyle>
          <a:p>
            <a:pPr hangingPunct="1"/>
            <a:r>
              <a:rPr lang="en-US" sz="3600" b="1" spc="600">
                <a:latin typeface="Source Code Pro" panose="020B0509030403020204" pitchFamily="49" charset="0"/>
                <a:ea typeface="Source Code Pro" panose="020B0509030403020204" pitchFamily="49" charset="0"/>
              </a:rPr>
              <a:t>DEVELOP YOUR CAREER</a:t>
            </a:r>
          </a:p>
        </p:txBody>
      </p:sp>
      <p:sp>
        <p:nvSpPr>
          <p:cNvPr id="152" name="Uma imersão em um dos tipos mais utilizados"/>
          <p:cNvSpPr txBox="1">
            <a:spLocks noGrp="1"/>
          </p:cNvSpPr>
          <p:nvPr>
            <p:ph type="subTitle" sz="quarter" idx="1"/>
          </p:nvPr>
        </p:nvSpPr>
        <p:spPr>
          <a:xfrm>
            <a:off x="3110344" y="7948852"/>
            <a:ext cx="18163311" cy="103004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algn="l"/>
            <a:r>
              <a:rPr lang="en-US" sz="4800" dirty="0" err="1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Migrando</a:t>
            </a:r>
            <a:r>
              <a:rPr lang="en-US" sz="4800" dirty="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para o .NET 7 e C# 11</a:t>
            </a:r>
            <a:endParaRPr sz="4800" dirty="0">
              <a:solidFill>
                <a:schemeClr val="bg1"/>
              </a:solidFill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C43DEC-D69E-6C29-FA1D-AE98B81D8E1F}"/>
              </a:ext>
            </a:extLst>
          </p:cNvPr>
          <p:cNvCxnSpPr>
            <a:cxnSpLocks/>
          </p:cNvCxnSpPr>
          <p:nvPr/>
        </p:nvCxnSpPr>
        <p:spPr>
          <a:xfrm flipV="1">
            <a:off x="19349356" y="8289081"/>
            <a:ext cx="4767943" cy="25239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in x64 Start-Up time Benchmark (Source: Github)">
            <a:extLst>
              <a:ext uri="{FF2B5EF4-FFF2-40B4-BE49-F238E27FC236}">
                <a16:creationId xmlns:a16="http://schemas.microsoft.com/office/drawing/2014/main" id="{7ACCA984-5ED1-0C50-28D4-CC8A32A3D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6788" y="1817688"/>
            <a:ext cx="66167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nux Intel x64 Start-Up time Benchmark (Source: Github)">
            <a:extLst>
              <a:ext uri="{FF2B5EF4-FFF2-40B4-BE49-F238E27FC236}">
                <a16:creationId xmlns:a16="http://schemas.microsoft.com/office/drawing/2014/main" id="{E82B5B43-628F-65A5-CB46-1798412C4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8" y="5651500"/>
            <a:ext cx="6400800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.net7 Start-Up time Benchmark ">
            <a:extLst>
              <a:ext uri="{FF2B5EF4-FFF2-40B4-BE49-F238E27FC236}">
                <a16:creationId xmlns:a16="http://schemas.microsoft.com/office/drawing/2014/main" id="{03FC761B-5EC5-4235-4501-58C46680F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8088" y="9559925"/>
            <a:ext cx="6375400" cy="23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CD178C-C4CB-EA42-3A95-6A3AFF7C8021}"/>
              </a:ext>
            </a:extLst>
          </p:cNvPr>
          <p:cNvSpPr txBox="1"/>
          <p:nvPr/>
        </p:nvSpPr>
        <p:spPr>
          <a:xfrm>
            <a:off x="2830512" y="1817688"/>
            <a:ext cx="7439537" cy="10166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6600" b="1" i="0" u="none" strike="noStrike" dirty="0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Write-</a:t>
            </a:r>
            <a:r>
              <a:rPr lang="en-US" sz="6600" b="1" i="0" u="none" strike="noStrike" dirty="0" err="1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Xor</a:t>
            </a:r>
            <a:r>
              <a:rPr lang="en-US" sz="6600" b="1" i="0" u="none" strike="noStrike" dirty="0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-Execute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B9ADD-D57D-D0CD-EE24-D943DC844CED}"/>
              </a:ext>
            </a:extLst>
          </p:cNvPr>
          <p:cNvSpPr txBox="1"/>
          <p:nvPr/>
        </p:nvSpPr>
        <p:spPr>
          <a:xfrm>
            <a:off x="2795588" y="2834377"/>
            <a:ext cx="1030730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000" i="0" u="none" strike="noStrike" dirty="0" err="1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Melhoria</a:t>
            </a:r>
            <a:r>
              <a:rPr lang="en-US" sz="4000" i="0" u="none" strike="noStrike" dirty="0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 de 10% a 15% no startup dos apps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EC6F5-5A4A-2A74-8073-427ACB408CBF}"/>
              </a:ext>
            </a:extLst>
          </p:cNvPr>
          <p:cNvSpPr txBox="1"/>
          <p:nvPr/>
        </p:nvSpPr>
        <p:spPr>
          <a:xfrm>
            <a:off x="12192000" y="6058807"/>
            <a:ext cx="9033897" cy="1598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600" i="1" u="none" strike="noStrike" dirty="0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W or X </a:t>
            </a:r>
            <a:r>
              <a:rPr lang="en-US" sz="3600" i="1" u="none" strike="noStrike" dirty="0" err="1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é</a:t>
            </a:r>
            <a:r>
              <a:rPr lang="en-US" sz="3600" i="1" u="none" strike="noStrike" dirty="0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3600" i="1" u="none" strike="noStrike" dirty="0" err="1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uma</a:t>
            </a:r>
            <a:r>
              <a:rPr lang="en-US" sz="3600" i="1" u="none" strike="noStrike" dirty="0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3600" i="1" u="none" strike="noStrike" dirty="0" err="1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proteção</a:t>
            </a:r>
            <a:r>
              <a:rPr lang="en-US" sz="3600" i="1" u="none" strike="noStrike" dirty="0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 a </a:t>
            </a:r>
            <a:r>
              <a:rPr lang="en-US" sz="3600" i="1" u="none" strike="noStrike" dirty="0" err="1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nível</a:t>
            </a:r>
            <a:r>
              <a:rPr lang="en-US" sz="3600" i="1" u="none" strike="noStrike" dirty="0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 de SO que </a:t>
            </a:r>
            <a:r>
              <a:rPr lang="en-US" sz="3600" i="1" u="none" strike="noStrike" dirty="0" err="1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diz</a:t>
            </a:r>
            <a:r>
              <a:rPr lang="en-US" sz="3600" i="1" u="none" strike="noStrike" dirty="0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 que um </a:t>
            </a:r>
            <a:r>
              <a:rPr lang="en-US" sz="3600" i="1" u="none" strike="noStrike" dirty="0" err="1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processo</a:t>
            </a:r>
            <a:r>
              <a:rPr lang="en-US" sz="3600" i="1" u="none" strike="noStrike" dirty="0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3600" i="1" u="none" strike="noStrike" dirty="0" err="1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só</a:t>
            </a:r>
            <a:r>
              <a:rPr lang="en-US" sz="3600" i="1" u="none" strike="noStrike" dirty="0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3600" i="1" u="none" strike="noStrike" dirty="0" err="1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pode</a:t>
            </a:r>
            <a:r>
              <a:rPr lang="en-US" sz="3600" i="1" u="none" strike="noStrike" dirty="0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 ser lido </a:t>
            </a:r>
            <a:r>
              <a:rPr lang="en-US" sz="3600" i="1" u="none" strike="noStrike" dirty="0" err="1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ou</a:t>
            </a:r>
            <a:r>
              <a:rPr lang="en-US" sz="3600" i="1" u="none" strike="noStrike" dirty="0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3600" i="1" u="none" strike="noStrike" dirty="0" err="1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escrito</a:t>
            </a:r>
            <a:r>
              <a:rPr lang="en-US" sz="3600" i="1" u="none" strike="noStrike" dirty="0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3600" i="1" u="none" strike="noStrike" dirty="0" err="1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por</a:t>
            </a:r>
            <a:r>
              <a:rPr lang="en-US" sz="3600" i="1" u="none" strike="noStrike" dirty="0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3600" i="1" u="none" strike="noStrike" dirty="0" err="1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vez</a:t>
            </a:r>
            <a:r>
              <a:rPr lang="en-US" sz="3600" i="1" u="none" strike="noStrike" dirty="0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, </a:t>
            </a:r>
            <a:r>
              <a:rPr lang="en-US" sz="3600" i="1" u="none" strike="noStrike" dirty="0" err="1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nunca</a:t>
            </a:r>
            <a:r>
              <a:rPr lang="en-US" sz="3600" i="1" u="none" strike="noStrike" dirty="0">
                <a:solidFill>
                  <a:srgbClr val="11111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 ambos.</a:t>
            </a:r>
          </a:p>
        </p:txBody>
      </p:sp>
    </p:spTree>
    <p:extLst>
      <p:ext uri="{BB962C8B-B14F-4D97-AF65-F5344CB8AC3E}">
        <p14:creationId xmlns:p14="http://schemas.microsoft.com/office/powerpoint/2010/main" val="40070469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59</Words>
  <Application>Microsoft Macintosh PowerPoint</Application>
  <PresentationFormat>Custom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Canela Bold</vt:lpstr>
      <vt:lpstr>Canela Deck Regular</vt:lpstr>
      <vt:lpstr>Canela Regular</vt:lpstr>
      <vt:lpstr>Canela Text Regular</vt:lpstr>
      <vt:lpstr>Graphik</vt:lpstr>
      <vt:lpstr>Graphik-Medium</vt:lpstr>
      <vt:lpstr>Graphik-SemiboldItalic</vt:lpstr>
      <vt:lpstr>Helvetica Neue</vt:lpstr>
      <vt:lpstr>Source Code Pro</vt:lpstr>
      <vt:lpstr>Source Serif Pro</vt:lpstr>
      <vt:lpstr>23_ClassicWhite</vt:lpstr>
      <vt:lpstr>Redução no tempo de Startup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Dominando Strings no .NET</dc:title>
  <cp:lastModifiedBy>André Baltieri</cp:lastModifiedBy>
  <cp:revision>1</cp:revision>
  <dcterms:modified xsi:type="dcterms:W3CDTF">2022-09-28T12:50:43Z</dcterms:modified>
</cp:coreProperties>
</file>