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6E5EC-4A2E-5140-8B68-9F1000406D61}" v="170" dt="2022-09-28T13:09:12.301"/>
    <p1510:client id="{F68D5759-D1C0-B745-90AB-11310B1A0431}" v="16" dt="2022-09-28T12:50:36.2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howGuides="1">
      <p:cViewPr varScale="1">
        <p:scale>
          <a:sx n="58" d="100"/>
          <a:sy n="58" d="100"/>
        </p:scale>
        <p:origin x="1576" y="232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  <pc:docChgLst>
    <pc:chgData name="André Baltieri" userId="d56cfdb1-1911-441a-9a39-6bdee9a14174" providerId="ADAL" clId="{9456E5EC-4A2E-5140-8B68-9F1000406D61}"/>
    <pc:docChg chg="custSel modSld">
      <pc:chgData name="André Baltieri" userId="d56cfdb1-1911-441a-9a39-6bdee9a14174" providerId="ADAL" clId="{9456E5EC-4A2E-5140-8B68-9F1000406D61}" dt="2022-09-28T13:09:12.301" v="223"/>
      <pc:docMkLst>
        <pc:docMk/>
      </pc:docMkLst>
      <pc:sldChg chg="modSp mod">
        <pc:chgData name="André Baltieri" userId="d56cfdb1-1911-441a-9a39-6bdee9a14174" providerId="ADAL" clId="{9456E5EC-4A2E-5140-8B68-9F1000406D61}" dt="2022-09-28T13:06:07.369" v="42" actId="20577"/>
        <pc:sldMkLst>
          <pc:docMk/>
          <pc:sldMk cId="0" sldId="256"/>
        </pc:sldMkLst>
        <pc:spChg chg="mod">
          <ac:chgData name="André Baltieri" userId="d56cfdb1-1911-441a-9a39-6bdee9a14174" providerId="ADAL" clId="{9456E5EC-4A2E-5140-8B68-9F1000406D61}" dt="2022-09-28T13:06:07.369" v="42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delAnim modAnim">
        <pc:chgData name="André Baltieri" userId="d56cfdb1-1911-441a-9a39-6bdee9a14174" providerId="ADAL" clId="{9456E5EC-4A2E-5140-8B68-9F1000406D61}" dt="2022-09-28T13:09:12.301" v="223"/>
        <pc:sldMkLst>
          <pc:docMk/>
          <pc:sldMk cId="4007046932" sldId="263"/>
        </pc:sldMkLst>
        <pc:spChg chg="add mod">
          <ac:chgData name="André Baltieri" userId="d56cfdb1-1911-441a-9a39-6bdee9a14174" providerId="ADAL" clId="{9456E5EC-4A2E-5140-8B68-9F1000406D61}" dt="2022-09-28T13:08:55.585" v="221" actId="1076"/>
          <ac:spMkLst>
            <pc:docMk/>
            <pc:sldMk cId="4007046932" sldId="263"/>
            <ac:spMk id="3" creationId="{EA63B90D-7F98-88B7-5735-3CBF18B9EACF}"/>
          </ac:spMkLst>
        </pc:spChg>
        <pc:spChg chg="mod">
          <ac:chgData name="André Baltieri" userId="d56cfdb1-1911-441a-9a39-6bdee9a14174" providerId="ADAL" clId="{9456E5EC-4A2E-5140-8B68-9F1000406D61}" dt="2022-09-28T13:07:19.875" v="176" actId="1076"/>
          <ac:spMkLst>
            <pc:docMk/>
            <pc:sldMk cId="4007046932" sldId="263"/>
            <ac:spMk id="4" creationId="{E0CD178C-C4CB-EA42-3A95-6A3AFF7C8021}"/>
          </ac:spMkLst>
        </pc:spChg>
        <pc:spChg chg="mod">
          <ac:chgData name="André Baltieri" userId="d56cfdb1-1911-441a-9a39-6bdee9a14174" providerId="ADAL" clId="{9456E5EC-4A2E-5140-8B68-9F1000406D61}" dt="2022-09-28T13:07:16.319" v="175" actId="1076"/>
          <ac:spMkLst>
            <pc:docMk/>
            <pc:sldMk cId="4007046932" sldId="263"/>
            <ac:spMk id="5" creationId="{FECB9ADD-D57D-D0CD-EE24-D943DC844CED}"/>
          </ac:spMkLst>
        </pc:spChg>
        <pc:spChg chg="del">
          <ac:chgData name="André Baltieri" userId="d56cfdb1-1911-441a-9a39-6bdee9a14174" providerId="ADAL" clId="{9456E5EC-4A2E-5140-8B68-9F1000406D61}" dt="2022-09-28T13:07:30.990" v="178" actId="478"/>
          <ac:spMkLst>
            <pc:docMk/>
            <pc:sldMk cId="4007046932" sldId="263"/>
            <ac:spMk id="6" creationId="{D6EEC6F5-5A4A-2A74-8073-427ACB408CBF}"/>
          </ac:spMkLst>
        </pc:spChg>
        <pc:spChg chg="add del mod">
          <ac:chgData name="André Baltieri" userId="d56cfdb1-1911-441a-9a39-6bdee9a14174" providerId="ADAL" clId="{9456E5EC-4A2E-5140-8B68-9F1000406D61}" dt="2022-09-28T13:08:49.271" v="220" actId="478"/>
          <ac:spMkLst>
            <pc:docMk/>
            <pc:sldMk cId="4007046932" sldId="263"/>
            <ac:spMk id="7" creationId="{1948D987-5DFB-1DAE-79CC-7312605334BC}"/>
          </ac:spMkLst>
        </pc:spChg>
        <pc:picChg chg="add mod">
          <ac:chgData name="André Baltieri" userId="d56cfdb1-1911-441a-9a39-6bdee9a14174" providerId="ADAL" clId="{9456E5EC-4A2E-5140-8B68-9F1000406D61}" dt="2022-09-28T13:08:57.426" v="222" actId="1076"/>
          <ac:picMkLst>
            <pc:docMk/>
            <pc:sldMk cId="4007046932" sldId="263"/>
            <ac:picMk id="2" creationId="{DFD5CE70-01FB-BC74-F6BF-8246416CB376}"/>
          </ac:picMkLst>
        </pc:picChg>
        <pc:picChg chg="del">
          <ac:chgData name="André Baltieri" userId="d56cfdb1-1911-441a-9a39-6bdee9a14174" providerId="ADAL" clId="{9456E5EC-4A2E-5140-8B68-9F1000406D61}" dt="2022-09-28T13:07:29.447" v="177" actId="478"/>
          <ac:picMkLst>
            <pc:docMk/>
            <pc:sldMk cId="4007046932" sldId="263"/>
            <ac:picMk id="1026" creationId="{7ACCA984-5ED1-0C50-28D4-CC8A32A3D843}"/>
          </ac:picMkLst>
        </pc:picChg>
        <pc:picChg chg="del">
          <ac:chgData name="André Baltieri" userId="d56cfdb1-1911-441a-9a39-6bdee9a14174" providerId="ADAL" clId="{9456E5EC-4A2E-5140-8B68-9F1000406D61}" dt="2022-09-28T13:07:32.786" v="180" actId="478"/>
          <ac:picMkLst>
            <pc:docMk/>
            <pc:sldMk cId="4007046932" sldId="263"/>
            <ac:picMk id="1028" creationId="{E82B5B43-628F-65A5-CB46-1798412C4BD8}"/>
          </ac:picMkLst>
        </pc:picChg>
        <pc:picChg chg="del">
          <ac:chgData name="André Baltieri" userId="d56cfdb1-1911-441a-9a39-6bdee9a14174" providerId="ADAL" clId="{9456E5EC-4A2E-5140-8B68-9F1000406D61}" dt="2022-09-28T13:07:32.089" v="179" actId="478"/>
          <ac:picMkLst>
            <pc:docMk/>
            <pc:sldMk cId="4007046932" sldId="263"/>
            <ac:picMk id="1030" creationId="{03FC761B-5EC5-4235-4501-58C46680FBEF}"/>
          </ac:picMkLst>
        </pc:picChg>
      </pc:sldChg>
    </pc:docChg>
  </pc:docChgLst>
  <pc:docChgLst>
    <pc:chgData name="André Baltieri" userId="d56cfdb1-1911-441a-9a39-6bdee9a14174" providerId="ADAL" clId="{F68D5759-D1C0-B745-90AB-11310B1A0431}"/>
    <pc:docChg chg="custSel delSld modSld">
      <pc:chgData name="André Baltieri" userId="d56cfdb1-1911-441a-9a39-6bdee9a14174" providerId="ADAL" clId="{F68D5759-D1C0-B745-90AB-11310B1A0431}" dt="2022-09-28T12:50:36.240" v="263"/>
      <pc:docMkLst>
        <pc:docMk/>
      </pc:docMkLst>
      <pc:sldChg chg="modSp mod">
        <pc:chgData name="André Baltieri" userId="d56cfdb1-1911-441a-9a39-6bdee9a14174" providerId="ADAL" clId="{F68D5759-D1C0-B745-90AB-11310B1A0431}" dt="2022-09-28T12:42:17.596" v="28" actId="20577"/>
        <pc:sldMkLst>
          <pc:docMk/>
          <pc:sldMk cId="0" sldId="256"/>
        </pc:sldMkLst>
        <pc:spChg chg="mod">
          <ac:chgData name="André Baltieri" userId="d56cfdb1-1911-441a-9a39-6bdee9a14174" providerId="ADAL" clId="{F68D5759-D1C0-B745-90AB-11310B1A0431}" dt="2022-09-28T12:42:17.596" v="28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delAnim modAnim">
        <pc:chgData name="André Baltieri" userId="d56cfdb1-1911-441a-9a39-6bdee9a14174" providerId="ADAL" clId="{F68D5759-D1C0-B745-90AB-11310B1A0431}" dt="2022-09-28T12:50:36.240" v="263"/>
        <pc:sldMkLst>
          <pc:docMk/>
          <pc:sldMk cId="4007046932" sldId="263"/>
        </pc:sldMkLst>
        <pc:spChg chg="del">
          <ac:chgData name="André Baltieri" userId="d56cfdb1-1911-441a-9a39-6bdee9a14174" providerId="ADAL" clId="{F68D5759-D1C0-B745-90AB-11310B1A0431}" dt="2022-09-28T12:42:28.601" v="31" actId="478"/>
          <ac:spMkLst>
            <pc:docMk/>
            <pc:sldMk cId="4007046932" sldId="263"/>
            <ac:spMk id="2" creationId="{10047A0E-F207-0D21-78FC-5DE5D1C657B7}"/>
          </ac:spMkLst>
        </pc:spChg>
        <pc:spChg chg="del">
          <ac:chgData name="André Baltieri" userId="d56cfdb1-1911-441a-9a39-6bdee9a14174" providerId="ADAL" clId="{F68D5759-D1C0-B745-90AB-11310B1A0431}" dt="2022-09-28T12:42:30.081" v="32" actId="478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F68D5759-D1C0-B745-90AB-11310B1A0431}" dt="2022-09-28T12:44:29.426" v="51" actId="1076"/>
          <ac:spMkLst>
            <pc:docMk/>
            <pc:sldMk cId="4007046932" sldId="263"/>
            <ac:spMk id="4" creationId="{E0CD178C-C4CB-EA42-3A95-6A3AFF7C8021}"/>
          </ac:spMkLst>
        </pc:spChg>
        <pc:spChg chg="add mod">
          <ac:chgData name="André Baltieri" userId="d56cfdb1-1911-441a-9a39-6bdee9a14174" providerId="ADAL" clId="{F68D5759-D1C0-B745-90AB-11310B1A0431}" dt="2022-09-28T12:45:08.083" v="105" actId="1076"/>
          <ac:spMkLst>
            <pc:docMk/>
            <pc:sldMk cId="4007046932" sldId="263"/>
            <ac:spMk id="5" creationId="{FECB9ADD-D57D-D0CD-EE24-D943DC844CED}"/>
          </ac:spMkLst>
        </pc:spChg>
        <pc:spChg chg="add mod">
          <ac:chgData name="André Baltieri" userId="d56cfdb1-1911-441a-9a39-6bdee9a14174" providerId="ADAL" clId="{F68D5759-D1C0-B745-90AB-11310B1A0431}" dt="2022-09-28T12:47:32.931" v="256" actId="114"/>
          <ac:spMkLst>
            <pc:docMk/>
            <pc:sldMk cId="4007046932" sldId="263"/>
            <ac:spMk id="6" creationId="{D6EEC6F5-5A4A-2A74-8073-427ACB408CBF}"/>
          </ac:spMkLst>
        </pc:spChg>
        <pc:picChg chg="add mod">
          <ac:chgData name="André Baltieri" userId="d56cfdb1-1911-441a-9a39-6bdee9a14174" providerId="ADAL" clId="{F68D5759-D1C0-B745-90AB-11310B1A0431}" dt="2022-09-28T12:43:57.183" v="37" actId="1076"/>
          <ac:picMkLst>
            <pc:docMk/>
            <pc:sldMk cId="4007046932" sldId="263"/>
            <ac:picMk id="1026" creationId="{7ACCA984-5ED1-0C50-28D4-CC8A32A3D843}"/>
          </ac:picMkLst>
        </pc:picChg>
        <pc:picChg chg="add mod">
          <ac:chgData name="André Baltieri" userId="d56cfdb1-1911-441a-9a39-6bdee9a14174" providerId="ADAL" clId="{F68D5759-D1C0-B745-90AB-11310B1A0431}" dt="2022-09-28T12:43:55.012" v="36" actId="1076"/>
          <ac:picMkLst>
            <pc:docMk/>
            <pc:sldMk cId="4007046932" sldId="263"/>
            <ac:picMk id="1028" creationId="{E82B5B43-628F-65A5-CB46-1798412C4BD8}"/>
          </ac:picMkLst>
        </pc:picChg>
        <pc:picChg chg="add mod">
          <ac:chgData name="André Baltieri" userId="d56cfdb1-1911-441a-9a39-6bdee9a14174" providerId="ADAL" clId="{F68D5759-D1C0-B745-90AB-11310B1A0431}" dt="2022-09-28T12:43:50.441" v="35" actId="1076"/>
          <ac:picMkLst>
            <pc:docMk/>
            <pc:sldMk cId="4007046932" sldId="263"/>
            <ac:picMk id="1030" creationId="{03FC761B-5EC5-4235-4501-58C46680FBEF}"/>
          </ac:picMkLst>
        </pc:picChg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32141894" sldId="264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02242051" sldId="265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/>
              <a:t>On Stack Replacement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D178C-C4CB-EA42-3A95-6A3AFF7C8021}"/>
              </a:ext>
            </a:extLst>
          </p:cNvPr>
          <p:cNvSpPr txBox="1"/>
          <p:nvPr/>
        </p:nvSpPr>
        <p:spPr>
          <a:xfrm>
            <a:off x="2830512" y="1864258"/>
            <a:ext cx="11350864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600" b="1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OSR – On Stack Replacement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B9ADD-D57D-D0CD-EE24-D943DC844CED}"/>
              </a:ext>
            </a:extLst>
          </p:cNvPr>
          <p:cNvSpPr txBox="1"/>
          <p:nvPr/>
        </p:nvSpPr>
        <p:spPr>
          <a:xfrm>
            <a:off x="2830512" y="3360645"/>
            <a:ext cx="939641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Permite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mudar o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está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sendo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executado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no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meio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da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execução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de um </a:t>
            </a:r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método</a:t>
            </a:r>
            <a:endParaRPr lang="en-US" sz="4000" i="0" u="none" strike="noStrike" dirty="0">
              <a:solidFill>
                <a:srgbClr val="111111"/>
              </a:solidFill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2" name="Picture 2" descr=".net 7 new features performance impact">
            <a:extLst>
              <a:ext uri="{FF2B5EF4-FFF2-40B4-BE49-F238E27FC236}">
                <a16:creationId xmlns:a16="http://schemas.microsoft.com/office/drawing/2014/main" id="{DFD5CE70-01FB-BC74-F6BF-8246416C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76" y="5216198"/>
            <a:ext cx="9525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3B90D-7F98-88B7-5735-3CBF18B9EACF}"/>
              </a:ext>
            </a:extLst>
          </p:cNvPr>
          <p:cNvSpPr txBox="1"/>
          <p:nvPr/>
        </p:nvSpPr>
        <p:spPr>
          <a:xfrm>
            <a:off x="8907106" y="11375916"/>
            <a:ext cx="6639638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400" b="1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Ganho</a:t>
            </a:r>
            <a:r>
              <a:rPr lang="en-US" sz="4400" b="1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de 25% no Startup</a:t>
            </a: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On Stack Replacement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2022-09-28T13:09:15Z</dcterms:modified>
</cp:coreProperties>
</file>