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8DA7A-60ED-224E-A936-D08CEEB5AA66}" v="216" dt="2022-09-28T13:16:22.734"/>
    <p1510:client id="{9456E5EC-4A2E-5140-8B68-9F1000406D61}" v="86" dt="2022-09-28T13:06:42.259"/>
    <p1510:client id="{F68D5759-D1C0-B745-90AB-11310B1A0431}" v="16" dt="2022-09-28T12:50:36.2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howGuides="1">
      <p:cViewPr varScale="1">
        <p:scale>
          <a:sx n="58" d="100"/>
          <a:sy n="58" d="100"/>
        </p:scale>
        <p:origin x="1576" y="232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  <pc:docChgLst>
    <pc:chgData name="André Baltieri" userId="d56cfdb1-1911-441a-9a39-6bdee9a14174" providerId="ADAL" clId="{9456E5EC-4A2E-5140-8B68-9F1000406D61}"/>
    <pc:docChg chg="modSld">
      <pc:chgData name="André Baltieri" userId="d56cfdb1-1911-441a-9a39-6bdee9a14174" providerId="ADAL" clId="{9456E5EC-4A2E-5140-8B68-9F1000406D61}" dt="2022-09-28T13:06:42.259" v="128" actId="20577"/>
      <pc:docMkLst>
        <pc:docMk/>
      </pc:docMkLst>
      <pc:sldChg chg="modSp mod">
        <pc:chgData name="André Baltieri" userId="d56cfdb1-1911-441a-9a39-6bdee9a14174" providerId="ADAL" clId="{9456E5EC-4A2E-5140-8B68-9F1000406D61}" dt="2022-09-28T13:06:07.369" v="42" actId="20577"/>
        <pc:sldMkLst>
          <pc:docMk/>
          <pc:sldMk cId="0" sldId="256"/>
        </pc:sldMkLst>
        <pc:spChg chg="mod">
          <ac:chgData name="André Baltieri" userId="d56cfdb1-1911-441a-9a39-6bdee9a14174" providerId="ADAL" clId="{9456E5EC-4A2E-5140-8B68-9F1000406D61}" dt="2022-09-28T13:06:07.369" v="4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9456E5EC-4A2E-5140-8B68-9F1000406D61}" dt="2022-09-28T13:06:42.259" v="128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9456E5EC-4A2E-5140-8B68-9F1000406D61}" dt="2022-09-28T13:06:28.330" v="69" actId="20577"/>
          <ac:spMkLst>
            <pc:docMk/>
            <pc:sldMk cId="4007046932" sldId="263"/>
            <ac:spMk id="4" creationId="{E0CD178C-C4CB-EA42-3A95-6A3AFF7C8021}"/>
          </ac:spMkLst>
        </pc:spChg>
        <pc:spChg chg="mod">
          <ac:chgData name="André Baltieri" userId="d56cfdb1-1911-441a-9a39-6bdee9a14174" providerId="ADAL" clId="{9456E5EC-4A2E-5140-8B68-9F1000406D61}" dt="2022-09-28T13:06:42.259" v="128" actId="20577"/>
          <ac:spMkLst>
            <pc:docMk/>
            <pc:sldMk cId="4007046932" sldId="263"/>
            <ac:spMk id="5" creationId="{FECB9ADD-D57D-D0CD-EE24-D943DC844CED}"/>
          </ac:spMkLst>
        </pc:spChg>
      </pc:sldChg>
    </pc:docChg>
  </pc:docChgLst>
  <pc:docChgLst>
    <pc:chgData name="André Baltieri" userId="d56cfdb1-1911-441a-9a39-6bdee9a14174" providerId="ADAL" clId="{1DF8DA7A-60ED-224E-A936-D08CEEB5AA66}"/>
    <pc:docChg chg="modSld">
      <pc:chgData name="André Baltieri" userId="d56cfdb1-1911-441a-9a39-6bdee9a14174" providerId="ADAL" clId="{1DF8DA7A-60ED-224E-A936-D08CEEB5AA66}" dt="2022-09-28T13:16:22.734" v="247"/>
      <pc:docMkLst>
        <pc:docMk/>
      </pc:docMkLst>
      <pc:sldChg chg="modSp mod">
        <pc:chgData name="André Baltieri" userId="d56cfdb1-1911-441a-9a39-6bdee9a14174" providerId="ADAL" clId="{1DF8DA7A-60ED-224E-A936-D08CEEB5AA66}" dt="2022-09-28T13:11:33.760" v="21" actId="20577"/>
        <pc:sldMkLst>
          <pc:docMk/>
          <pc:sldMk cId="0" sldId="256"/>
        </pc:sldMkLst>
        <pc:spChg chg="mod">
          <ac:chgData name="André Baltieri" userId="d56cfdb1-1911-441a-9a39-6bdee9a14174" providerId="ADAL" clId="{1DF8DA7A-60ED-224E-A936-D08CEEB5AA66}" dt="2022-09-28T13:11:33.760" v="21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modAnim">
        <pc:chgData name="André Baltieri" userId="d56cfdb1-1911-441a-9a39-6bdee9a14174" providerId="ADAL" clId="{1DF8DA7A-60ED-224E-A936-D08CEEB5AA66}" dt="2022-09-28T13:16:22.734" v="247"/>
        <pc:sldMkLst>
          <pc:docMk/>
          <pc:sldMk cId="4007046932" sldId="263"/>
        </pc:sldMkLst>
        <pc:spChg chg="mod">
          <ac:chgData name="André Baltieri" userId="d56cfdb1-1911-441a-9a39-6bdee9a14174" providerId="ADAL" clId="{1DF8DA7A-60ED-224E-A936-D08CEEB5AA66}" dt="2022-09-28T13:12:38.350" v="48" actId="1076"/>
          <ac:spMkLst>
            <pc:docMk/>
            <pc:sldMk cId="4007046932" sldId="263"/>
            <ac:spMk id="4" creationId="{E0CD178C-C4CB-EA42-3A95-6A3AFF7C8021}"/>
          </ac:spMkLst>
        </pc:spChg>
        <pc:spChg chg="mod">
          <ac:chgData name="André Baltieri" userId="d56cfdb1-1911-441a-9a39-6bdee9a14174" providerId="ADAL" clId="{1DF8DA7A-60ED-224E-A936-D08CEEB5AA66}" dt="2022-09-28T13:13:02.619" v="117" actId="1076"/>
          <ac:spMkLst>
            <pc:docMk/>
            <pc:sldMk cId="4007046932" sldId="263"/>
            <ac:spMk id="5" creationId="{FECB9ADD-D57D-D0CD-EE24-D943DC844CED}"/>
          </ac:spMkLst>
        </pc:spChg>
        <pc:spChg chg="mod">
          <ac:chgData name="André Baltieri" userId="d56cfdb1-1911-441a-9a39-6bdee9a14174" providerId="ADAL" clId="{1DF8DA7A-60ED-224E-A936-D08CEEB5AA66}" dt="2022-09-28T13:13:16.779" v="161" actId="1076"/>
          <ac:spMkLst>
            <pc:docMk/>
            <pc:sldMk cId="4007046932" sldId="263"/>
            <ac:spMk id="6" creationId="{D6EEC6F5-5A4A-2A74-8073-427ACB408CBF}"/>
          </ac:spMkLst>
        </pc:spChg>
        <pc:spChg chg="add mod">
          <ac:chgData name="André Baltieri" userId="d56cfdb1-1911-441a-9a39-6bdee9a14174" providerId="ADAL" clId="{1DF8DA7A-60ED-224E-A936-D08CEEB5AA66}" dt="2022-09-28T13:16:15.900" v="246" actId="1076"/>
          <ac:spMkLst>
            <pc:docMk/>
            <pc:sldMk cId="4007046932" sldId="263"/>
            <ac:spMk id="7" creationId="{B3588D43-2878-4F47-BF85-BD040FAA9BE6}"/>
          </ac:spMkLst>
        </pc:spChg>
        <pc:picChg chg="add mod">
          <ac:chgData name="André Baltieri" userId="d56cfdb1-1911-441a-9a39-6bdee9a14174" providerId="ADAL" clId="{1DF8DA7A-60ED-224E-A936-D08CEEB5AA66}" dt="2022-09-28T13:13:52.761" v="168" actId="1076"/>
          <ac:picMkLst>
            <pc:docMk/>
            <pc:sldMk cId="4007046932" sldId="263"/>
            <ac:picMk id="2" creationId="{3A52661A-6B02-0341-8139-3E5B9800D638}"/>
          </ac:picMkLst>
        </pc:picChg>
        <pc:picChg chg="add mod">
          <ac:chgData name="André Baltieri" userId="d56cfdb1-1911-441a-9a39-6bdee9a14174" providerId="ADAL" clId="{1DF8DA7A-60ED-224E-A936-D08CEEB5AA66}" dt="2022-09-28T13:14:11.605" v="172" actId="14100"/>
          <ac:picMkLst>
            <pc:docMk/>
            <pc:sldMk cId="4007046932" sldId="263"/>
            <ac:picMk id="3" creationId="{F318E345-1BE5-A515-C964-6EF7D122A4E0}"/>
          </ac:picMkLst>
        </pc:picChg>
        <pc:picChg chg="del">
          <ac:chgData name="André Baltieri" userId="d56cfdb1-1911-441a-9a39-6bdee9a14174" providerId="ADAL" clId="{1DF8DA7A-60ED-224E-A936-D08CEEB5AA66}" dt="2022-09-28T13:13:19.549" v="163" actId="478"/>
          <ac:picMkLst>
            <pc:docMk/>
            <pc:sldMk cId="4007046932" sldId="263"/>
            <ac:picMk id="1026" creationId="{7ACCA984-5ED1-0C50-28D4-CC8A32A3D843}"/>
          </ac:picMkLst>
        </pc:picChg>
        <pc:picChg chg="del">
          <ac:chgData name="André Baltieri" userId="d56cfdb1-1911-441a-9a39-6bdee9a14174" providerId="ADAL" clId="{1DF8DA7A-60ED-224E-A936-D08CEEB5AA66}" dt="2022-09-28T13:13:20.227" v="164" actId="478"/>
          <ac:picMkLst>
            <pc:docMk/>
            <pc:sldMk cId="4007046932" sldId="263"/>
            <ac:picMk id="1028" creationId="{E82B5B43-628F-65A5-CB46-1798412C4BD8}"/>
          </ac:picMkLst>
        </pc:picChg>
        <pc:picChg chg="del">
          <ac:chgData name="André Baltieri" userId="d56cfdb1-1911-441a-9a39-6bdee9a14174" providerId="ADAL" clId="{1DF8DA7A-60ED-224E-A936-D08CEEB5AA66}" dt="2022-09-28T13:13:18.503" v="162" actId="478"/>
          <ac:picMkLst>
            <pc:docMk/>
            <pc:sldMk cId="4007046932" sldId="263"/>
            <ac:picMk id="1030" creationId="{03FC761B-5EC5-4235-4501-58C46680FBEF}"/>
          </ac:picMkLst>
        </pc:picChg>
      </pc:sldChg>
    </pc:docChg>
  </pc:docChgLst>
  <pc:docChgLst>
    <pc:chgData name="André Baltieri" userId="d56cfdb1-1911-441a-9a39-6bdee9a14174" providerId="ADAL" clId="{F68D5759-D1C0-B745-90AB-11310B1A0431}"/>
    <pc:docChg chg="custSel delSld modSld">
      <pc:chgData name="André Baltieri" userId="d56cfdb1-1911-441a-9a39-6bdee9a14174" providerId="ADAL" clId="{F68D5759-D1C0-B745-90AB-11310B1A0431}" dt="2022-09-28T12:50:36.240" v="263"/>
      <pc:docMkLst>
        <pc:docMk/>
      </pc:docMkLst>
      <pc:sldChg chg="modSp mod">
        <pc:chgData name="André Baltieri" userId="d56cfdb1-1911-441a-9a39-6bdee9a14174" providerId="ADAL" clId="{F68D5759-D1C0-B745-90AB-11310B1A0431}" dt="2022-09-28T12:42:17.596" v="28" actId="20577"/>
        <pc:sldMkLst>
          <pc:docMk/>
          <pc:sldMk cId="0" sldId="256"/>
        </pc:sldMkLst>
        <pc:spChg chg="mod">
          <ac:chgData name="André Baltieri" userId="d56cfdb1-1911-441a-9a39-6bdee9a14174" providerId="ADAL" clId="{F68D5759-D1C0-B745-90AB-11310B1A0431}" dt="2022-09-28T12:42:17.596" v="28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delAnim modAnim">
        <pc:chgData name="André Baltieri" userId="d56cfdb1-1911-441a-9a39-6bdee9a14174" providerId="ADAL" clId="{F68D5759-D1C0-B745-90AB-11310B1A0431}" dt="2022-09-28T12:50:36.240" v="263"/>
        <pc:sldMkLst>
          <pc:docMk/>
          <pc:sldMk cId="4007046932" sldId="263"/>
        </pc:sldMkLst>
        <pc:spChg chg="del">
          <ac:chgData name="André Baltieri" userId="d56cfdb1-1911-441a-9a39-6bdee9a14174" providerId="ADAL" clId="{F68D5759-D1C0-B745-90AB-11310B1A0431}" dt="2022-09-28T12:42:28.601" v="31" actId="478"/>
          <ac:spMkLst>
            <pc:docMk/>
            <pc:sldMk cId="4007046932" sldId="263"/>
            <ac:spMk id="2" creationId="{10047A0E-F207-0D21-78FC-5DE5D1C657B7}"/>
          </ac:spMkLst>
        </pc:spChg>
        <pc:spChg chg="del">
          <ac:chgData name="André Baltieri" userId="d56cfdb1-1911-441a-9a39-6bdee9a14174" providerId="ADAL" clId="{F68D5759-D1C0-B745-90AB-11310B1A0431}" dt="2022-09-28T12:42:30.081" v="32" actId="478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F68D5759-D1C0-B745-90AB-11310B1A0431}" dt="2022-09-28T12:44:29.426" v="51" actId="1076"/>
          <ac:spMkLst>
            <pc:docMk/>
            <pc:sldMk cId="4007046932" sldId="263"/>
            <ac:spMk id="4" creationId="{E0CD178C-C4CB-EA42-3A95-6A3AFF7C8021}"/>
          </ac:spMkLst>
        </pc:spChg>
        <pc:spChg chg="add mod">
          <ac:chgData name="André Baltieri" userId="d56cfdb1-1911-441a-9a39-6bdee9a14174" providerId="ADAL" clId="{F68D5759-D1C0-B745-90AB-11310B1A0431}" dt="2022-09-28T12:45:08.083" v="105" actId="1076"/>
          <ac:spMkLst>
            <pc:docMk/>
            <pc:sldMk cId="4007046932" sldId="263"/>
            <ac:spMk id="5" creationId="{FECB9ADD-D57D-D0CD-EE24-D943DC844CED}"/>
          </ac:spMkLst>
        </pc:spChg>
        <pc:spChg chg="add mod">
          <ac:chgData name="André Baltieri" userId="d56cfdb1-1911-441a-9a39-6bdee9a14174" providerId="ADAL" clId="{F68D5759-D1C0-B745-90AB-11310B1A0431}" dt="2022-09-28T12:47:32.931" v="256" actId="114"/>
          <ac:spMkLst>
            <pc:docMk/>
            <pc:sldMk cId="4007046932" sldId="263"/>
            <ac:spMk id="6" creationId="{D6EEC6F5-5A4A-2A74-8073-427ACB408CBF}"/>
          </ac:spMkLst>
        </pc:spChg>
        <pc:picChg chg="add mod">
          <ac:chgData name="André Baltieri" userId="d56cfdb1-1911-441a-9a39-6bdee9a14174" providerId="ADAL" clId="{F68D5759-D1C0-B745-90AB-11310B1A0431}" dt="2022-09-28T12:43:57.183" v="37" actId="1076"/>
          <ac:picMkLst>
            <pc:docMk/>
            <pc:sldMk cId="4007046932" sldId="263"/>
            <ac:picMk id="1026" creationId="{7ACCA984-5ED1-0C50-28D4-CC8A32A3D843}"/>
          </ac:picMkLst>
        </pc:picChg>
        <pc:picChg chg="add mod">
          <ac:chgData name="André Baltieri" userId="d56cfdb1-1911-441a-9a39-6bdee9a14174" providerId="ADAL" clId="{F68D5759-D1C0-B745-90AB-11310B1A0431}" dt="2022-09-28T12:43:55.012" v="36" actId="1076"/>
          <ac:picMkLst>
            <pc:docMk/>
            <pc:sldMk cId="4007046932" sldId="263"/>
            <ac:picMk id="1028" creationId="{E82B5B43-628F-65A5-CB46-1798412C4BD8}"/>
          </ac:picMkLst>
        </pc:picChg>
        <pc:picChg chg="add mod">
          <ac:chgData name="André Baltieri" userId="d56cfdb1-1911-441a-9a39-6bdee9a14174" providerId="ADAL" clId="{F68D5759-D1C0-B745-90AB-11310B1A0431}" dt="2022-09-28T12:43:50.441" v="35" actId="1076"/>
          <ac:picMkLst>
            <pc:docMk/>
            <pc:sldMk cId="4007046932" sldId="263"/>
            <ac:picMk id="1030" creationId="{03FC761B-5EC5-4235-4501-58C46680FBEF}"/>
          </ac:picMkLst>
        </pc:picChg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32141894" sldId="264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02242051" sldId="265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2520170193" sldId="266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421286181" sldId="267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590638522" sldId="268"/>
        </pc:sldMkLst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/>
              <a:t>Regex Source Generator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D178C-C4CB-EA42-3A95-6A3AFF7C8021}"/>
              </a:ext>
            </a:extLst>
          </p:cNvPr>
          <p:cNvSpPr txBox="1"/>
          <p:nvPr/>
        </p:nvSpPr>
        <p:spPr>
          <a:xfrm>
            <a:off x="2795588" y="1817688"/>
            <a:ext cx="956191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6600" b="1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Regex Source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B9ADD-D57D-D0CD-EE24-D943DC844CED}"/>
              </a:ext>
            </a:extLst>
          </p:cNvPr>
          <p:cNvSpPr txBox="1"/>
          <p:nvPr/>
        </p:nvSpPr>
        <p:spPr>
          <a:xfrm>
            <a:off x="2794815" y="2834377"/>
            <a:ext cx="10852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Analyzer agora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sugere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gerar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para Regex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EC6F5-5A4A-2A74-8073-427ACB408CBF}"/>
              </a:ext>
            </a:extLst>
          </p:cNvPr>
          <p:cNvSpPr txBox="1"/>
          <p:nvPr/>
        </p:nvSpPr>
        <p:spPr>
          <a:xfrm>
            <a:off x="7840552" y="10976722"/>
            <a:ext cx="9033897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Este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recurso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só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funciona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no .NET 7 e C# 11</a:t>
            </a:r>
          </a:p>
        </p:txBody>
      </p:sp>
      <p:pic>
        <p:nvPicPr>
          <p:cNvPr id="2" name="Picture 2" descr="Image of new analyzer in action in Visual Studio">
            <a:extLst>
              <a:ext uri="{FF2B5EF4-FFF2-40B4-BE49-F238E27FC236}">
                <a16:creationId xmlns:a16="http://schemas.microsoft.com/office/drawing/2014/main" id="{3A52661A-6B02-0341-8139-3E5B9800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79" y="4120763"/>
            <a:ext cx="13921841" cy="547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318E345-1BE5-A515-C964-6EF7D122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80" y="3703074"/>
            <a:ext cx="15385757" cy="68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88D43-2878-4F47-BF85-BD040FAA9BE6}"/>
              </a:ext>
            </a:extLst>
          </p:cNvPr>
          <p:cNvSpPr txBox="1"/>
          <p:nvPr/>
        </p:nvSpPr>
        <p:spPr>
          <a:xfrm rot="1034177">
            <a:off x="15661673" y="3199792"/>
            <a:ext cx="5784901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b="1" u="none" strike="noStrike" dirty="0">
                <a:solidFill>
                  <a:srgbClr val="FF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Inclusive </a:t>
            </a:r>
            <a:r>
              <a:rPr lang="en-US" sz="3600" b="1" u="none" strike="noStrike" dirty="0" err="1">
                <a:solidFill>
                  <a:srgbClr val="FF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ele</a:t>
            </a:r>
            <a:r>
              <a:rPr lang="en-US" sz="3600" b="1" u="none" strike="noStrike" dirty="0">
                <a:solidFill>
                  <a:srgbClr val="FF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b="1" u="none" strike="noStrike" dirty="0" err="1">
                <a:solidFill>
                  <a:srgbClr val="FF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sugere</a:t>
            </a:r>
            <a:r>
              <a:rPr lang="en-US" sz="3600" b="1" u="none" strike="noStrike" dirty="0">
                <a:solidFill>
                  <a:srgbClr val="FF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b="1" u="none" strike="noStrike" dirty="0" err="1">
                <a:solidFill>
                  <a:srgbClr val="FF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melhorias</a:t>
            </a:r>
            <a:endParaRPr lang="en-US" sz="3600" b="1" dirty="0">
              <a:solidFill>
                <a:srgbClr val="FF0000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No </a:t>
            </a:r>
            <a:r>
              <a:rPr lang="en-US" sz="3600" b="1" dirty="0" err="1">
                <a:solidFill>
                  <a:srgbClr val="FF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seu</a:t>
            </a:r>
            <a:r>
              <a:rPr lang="en-US" sz="3600" b="1" dirty="0">
                <a:solidFill>
                  <a:srgbClr val="FF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Regex</a:t>
            </a:r>
            <a:endParaRPr lang="en-US" sz="3600" b="1" u="none" strike="noStrike" dirty="0">
              <a:solidFill>
                <a:srgbClr val="FF0000"/>
              </a:solidFill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Regex Source Generator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2022-09-28T13:16:31Z</dcterms:modified>
</cp:coreProperties>
</file>