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pos="1761" userDrawn="1">
          <p15:clr>
            <a:srgbClr val="A4A3A4"/>
          </p15:clr>
        </p15:guide>
        <p15:guide id="4" pos="13577" userDrawn="1">
          <p15:clr>
            <a:srgbClr val="A4A3A4"/>
          </p15:clr>
        </p15:guide>
        <p15:guide id="5" orient="horz" pos="1145" userDrawn="1">
          <p15:clr>
            <a:srgbClr val="A4A3A4"/>
          </p15:clr>
        </p15:guide>
        <p15:guide id="6" orient="horz" pos="75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D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E67C3-24CC-5A4E-B4F6-574E005CAD7D}" v="94" dt="2022-09-28T13:27:11.228"/>
    <p1510:client id="{9456E5EC-4A2E-5140-8B68-9F1000406D61}" v="86" dt="2022-09-28T13:06:42.259"/>
    <p1510:client id="{F68D5759-D1C0-B745-90AB-11310B1A0431}" v="16" dt="2022-09-28T12:50:36.24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howGuides="1">
      <p:cViewPr varScale="1">
        <p:scale>
          <a:sx n="58" d="100"/>
          <a:sy n="58" d="100"/>
        </p:scale>
        <p:origin x="1576" y="232"/>
      </p:cViewPr>
      <p:guideLst>
        <p:guide orient="horz" pos="4320"/>
        <p:guide pos="7680"/>
        <p:guide pos="1761"/>
        <p:guide pos="13577"/>
        <p:guide orient="horz" pos="1145"/>
        <p:guide orient="horz" pos="75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288E67C3-24CC-5A4E-B4F6-574E005CAD7D}"/>
    <pc:docChg chg="undo custSel addSld delSld modSld">
      <pc:chgData name="André Baltieri" userId="d56cfdb1-1911-441a-9a39-6bdee9a14174" providerId="ADAL" clId="{288E67C3-24CC-5A4E-B4F6-574E005CAD7D}" dt="2022-09-28T13:29:55.785" v="162" actId="2696"/>
      <pc:docMkLst>
        <pc:docMk/>
      </pc:docMkLst>
      <pc:sldChg chg="modSp mod">
        <pc:chgData name="André Baltieri" userId="d56cfdb1-1911-441a-9a39-6bdee9a14174" providerId="ADAL" clId="{288E67C3-24CC-5A4E-B4F6-574E005CAD7D}" dt="2022-09-28T13:19:13.779" v="15" actId="20577"/>
        <pc:sldMkLst>
          <pc:docMk/>
          <pc:sldMk cId="0" sldId="256"/>
        </pc:sldMkLst>
        <pc:spChg chg="mod">
          <ac:chgData name="André Baltieri" userId="d56cfdb1-1911-441a-9a39-6bdee9a14174" providerId="ADAL" clId="{288E67C3-24CC-5A4E-B4F6-574E005CAD7D}" dt="2022-09-28T13:19:13.779" v="15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modAnim">
        <pc:chgData name="André Baltieri" userId="d56cfdb1-1911-441a-9a39-6bdee9a14174" providerId="ADAL" clId="{288E67C3-24CC-5A4E-B4F6-574E005CAD7D}" dt="2022-09-28T13:24:38.786" v="34"/>
        <pc:sldMkLst>
          <pc:docMk/>
          <pc:sldMk cId="4007046932" sldId="263"/>
        </pc:sldMkLst>
        <pc:spChg chg="del">
          <ac:chgData name="André Baltieri" userId="d56cfdb1-1911-441a-9a39-6bdee9a14174" providerId="ADAL" clId="{288E67C3-24CC-5A4E-B4F6-574E005CAD7D}" dt="2022-09-28T13:19:18.733" v="16" actId="478"/>
          <ac:spMkLst>
            <pc:docMk/>
            <pc:sldMk cId="4007046932" sldId="263"/>
            <ac:spMk id="4" creationId="{E0CD178C-C4CB-EA42-3A95-6A3AFF7C8021}"/>
          </ac:spMkLst>
        </pc:spChg>
        <pc:spChg chg="del">
          <ac:chgData name="André Baltieri" userId="d56cfdb1-1911-441a-9a39-6bdee9a14174" providerId="ADAL" clId="{288E67C3-24CC-5A4E-B4F6-574E005CAD7D}" dt="2022-09-28T13:19:18.733" v="16" actId="478"/>
          <ac:spMkLst>
            <pc:docMk/>
            <pc:sldMk cId="4007046932" sldId="263"/>
            <ac:spMk id="5" creationId="{FECB9ADD-D57D-D0CD-EE24-D943DC844CED}"/>
          </ac:spMkLst>
        </pc:spChg>
        <pc:spChg chg="del">
          <ac:chgData name="André Baltieri" userId="d56cfdb1-1911-441a-9a39-6bdee9a14174" providerId="ADAL" clId="{288E67C3-24CC-5A4E-B4F6-574E005CAD7D}" dt="2022-09-28T13:19:18.733" v="16" actId="478"/>
          <ac:spMkLst>
            <pc:docMk/>
            <pc:sldMk cId="4007046932" sldId="263"/>
            <ac:spMk id="6" creationId="{D6EEC6F5-5A4A-2A74-8073-427ACB408CBF}"/>
          </ac:spMkLst>
        </pc:spChg>
        <pc:picChg chg="add mod">
          <ac:chgData name="André Baltieri" userId="d56cfdb1-1911-441a-9a39-6bdee9a14174" providerId="ADAL" clId="{288E67C3-24CC-5A4E-B4F6-574E005CAD7D}" dt="2022-09-28T13:20:10.471" v="18" actId="14100"/>
          <ac:picMkLst>
            <pc:docMk/>
            <pc:sldMk cId="4007046932" sldId="263"/>
            <ac:picMk id="3" creationId="{C03E8F1C-4DC3-9A43-E36B-5F73A6D2F043}"/>
          </ac:picMkLst>
        </pc:picChg>
        <pc:picChg chg="add mod">
          <ac:chgData name="André Baltieri" userId="d56cfdb1-1911-441a-9a39-6bdee9a14174" providerId="ADAL" clId="{288E67C3-24CC-5A4E-B4F6-574E005CAD7D}" dt="2022-09-28T13:24:23.630" v="29" actId="1582"/>
          <ac:picMkLst>
            <pc:docMk/>
            <pc:sldMk cId="4007046932" sldId="263"/>
            <ac:picMk id="8" creationId="{707DEC70-8CBA-3F52-C9E4-3091F680DF9C}"/>
          </ac:picMkLst>
        </pc:picChg>
        <pc:picChg chg="add mod">
          <ac:chgData name="André Baltieri" userId="d56cfdb1-1911-441a-9a39-6bdee9a14174" providerId="ADAL" clId="{288E67C3-24CC-5A4E-B4F6-574E005CAD7D}" dt="2022-09-28T13:24:37.390" v="33" actId="1076"/>
          <ac:picMkLst>
            <pc:docMk/>
            <pc:sldMk cId="4007046932" sldId="263"/>
            <ac:picMk id="10" creationId="{801FAC2A-1B9B-E47B-3D67-F256B6D7CB5D}"/>
          </ac:picMkLst>
        </pc:picChg>
        <pc:picChg chg="del">
          <ac:chgData name="André Baltieri" userId="d56cfdb1-1911-441a-9a39-6bdee9a14174" providerId="ADAL" clId="{288E67C3-24CC-5A4E-B4F6-574E005CAD7D}" dt="2022-09-28T13:19:18.733" v="16" actId="478"/>
          <ac:picMkLst>
            <pc:docMk/>
            <pc:sldMk cId="4007046932" sldId="263"/>
            <ac:picMk id="1026" creationId="{7ACCA984-5ED1-0C50-28D4-CC8A32A3D843}"/>
          </ac:picMkLst>
        </pc:picChg>
        <pc:picChg chg="del">
          <ac:chgData name="André Baltieri" userId="d56cfdb1-1911-441a-9a39-6bdee9a14174" providerId="ADAL" clId="{288E67C3-24CC-5A4E-B4F6-574E005CAD7D}" dt="2022-09-28T13:19:18.733" v="16" actId="478"/>
          <ac:picMkLst>
            <pc:docMk/>
            <pc:sldMk cId="4007046932" sldId="263"/>
            <ac:picMk id="1028" creationId="{E82B5B43-628F-65A5-CB46-1798412C4BD8}"/>
          </ac:picMkLst>
        </pc:picChg>
        <pc:picChg chg="del">
          <ac:chgData name="André Baltieri" userId="d56cfdb1-1911-441a-9a39-6bdee9a14174" providerId="ADAL" clId="{288E67C3-24CC-5A4E-B4F6-574E005CAD7D}" dt="2022-09-28T13:19:18.733" v="16" actId="478"/>
          <ac:picMkLst>
            <pc:docMk/>
            <pc:sldMk cId="4007046932" sldId="263"/>
            <ac:picMk id="1030" creationId="{03FC761B-5EC5-4235-4501-58C46680FBEF}"/>
          </ac:picMkLst>
        </pc:picChg>
      </pc:sldChg>
      <pc:sldChg chg="addSp delSp modSp add mod setBg modAnim">
        <pc:chgData name="André Baltieri" userId="d56cfdb1-1911-441a-9a39-6bdee9a14174" providerId="ADAL" clId="{288E67C3-24CC-5A4E-B4F6-574E005CAD7D}" dt="2022-09-28T13:27:11.228" v="161"/>
        <pc:sldMkLst>
          <pc:docMk/>
          <pc:sldMk cId="558430796" sldId="264"/>
        </pc:sldMkLst>
        <pc:spChg chg="mod">
          <ac:chgData name="André Baltieri" userId="d56cfdb1-1911-441a-9a39-6bdee9a14174" providerId="ADAL" clId="{288E67C3-24CC-5A4E-B4F6-574E005CAD7D}" dt="2022-09-28T13:25:10.699" v="74" actId="1076"/>
          <ac:spMkLst>
            <pc:docMk/>
            <pc:sldMk cId="558430796" sldId="264"/>
            <ac:spMk id="2" creationId="{10047A0E-F207-0D21-78FC-5DE5D1C657B7}"/>
          </ac:spMkLst>
        </pc:spChg>
        <pc:spChg chg="mod">
          <ac:chgData name="André Baltieri" userId="d56cfdb1-1911-441a-9a39-6bdee9a14174" providerId="ADAL" clId="{288E67C3-24CC-5A4E-B4F6-574E005CAD7D}" dt="2022-09-28T13:26:59.289" v="160" actId="1076"/>
          <ac:spMkLst>
            <pc:docMk/>
            <pc:sldMk cId="558430796" sldId="264"/>
            <ac:spMk id="3" creationId="{DD82A856-BA0A-4E13-BAB9-9C1001E459B9}"/>
          </ac:spMkLst>
        </pc:spChg>
        <pc:spChg chg="add del mod">
          <ac:chgData name="André Baltieri" userId="d56cfdb1-1911-441a-9a39-6bdee9a14174" providerId="ADAL" clId="{288E67C3-24CC-5A4E-B4F6-574E005CAD7D}" dt="2022-09-28T13:26:28.198" v="151" actId="478"/>
          <ac:spMkLst>
            <pc:docMk/>
            <pc:sldMk cId="558430796" sldId="264"/>
            <ac:spMk id="4" creationId="{21C93359-DC3C-A0CF-6571-FA86876F8730}"/>
          </ac:spMkLst>
        </pc:spChg>
        <pc:picChg chg="add mod">
          <ac:chgData name="André Baltieri" userId="d56cfdb1-1911-441a-9a39-6bdee9a14174" providerId="ADAL" clId="{288E67C3-24CC-5A4E-B4F6-574E005CAD7D}" dt="2022-09-28T13:26:56.098" v="159" actId="1076"/>
          <ac:picMkLst>
            <pc:docMk/>
            <pc:sldMk cId="558430796" sldId="264"/>
            <ac:picMk id="6" creationId="{644E3407-6319-C0F3-9F71-C3BC115DC125}"/>
          </ac:picMkLst>
        </pc:picChg>
      </pc:sldChg>
      <pc:sldChg chg="add del setBg">
        <pc:chgData name="André Baltieri" userId="d56cfdb1-1911-441a-9a39-6bdee9a14174" providerId="ADAL" clId="{288E67C3-24CC-5A4E-B4F6-574E005CAD7D}" dt="2022-09-28T13:29:55.785" v="162" actId="2696"/>
        <pc:sldMkLst>
          <pc:docMk/>
          <pc:sldMk cId="3032141894" sldId="265"/>
        </pc:sldMkLst>
      </pc:sldChg>
    </pc:docChg>
  </pc:docChgLst>
  <pc:docChgLst>
    <pc:chgData name="André Baltieri" userId="d56cfdb1-1911-441a-9a39-6bdee9a14174" providerId="ADAL" clId="{E10BBE6D-F936-A649-9227-AA7CCC4BD8D6}"/>
    <pc:docChg chg="undo custSel addSld delSld modSld">
      <pc:chgData name="André Baltieri" userId="d56cfdb1-1911-441a-9a39-6bdee9a14174" providerId="ADAL" clId="{E10BBE6D-F936-A649-9227-AA7CCC4BD8D6}" dt="2022-09-21T16:40:57.182" v="310" actId="20577"/>
      <pc:docMkLst>
        <pc:docMk/>
      </pc:docMkLst>
      <pc:sldChg chg="modSp mod">
        <pc:chgData name="André Baltieri" userId="d56cfdb1-1911-441a-9a39-6bdee9a14174" providerId="ADAL" clId="{E10BBE6D-F936-A649-9227-AA7CCC4BD8D6}" dt="2022-09-21T15:09:42.652" v="92" actId="20577"/>
        <pc:sldMkLst>
          <pc:docMk/>
          <pc:sldMk cId="0" sldId="256"/>
        </pc:sldMkLst>
        <pc:spChg chg="mod">
          <ac:chgData name="André Baltieri" userId="d56cfdb1-1911-441a-9a39-6bdee9a14174" providerId="ADAL" clId="{E10BBE6D-F936-A649-9227-AA7CCC4BD8D6}" dt="2022-09-21T15:09:04.511" v="0" actId="20577"/>
          <ac:spMkLst>
            <pc:docMk/>
            <pc:sldMk cId="0" sldId="256"/>
            <ac:spMk id="2" creationId="{809DEB89-E209-05A2-DB5F-515E62192639}"/>
          </ac:spMkLst>
        </pc:spChg>
        <pc:spChg chg="mod">
          <ac:chgData name="André Baltieri" userId="d56cfdb1-1911-441a-9a39-6bdee9a14174" providerId="ADAL" clId="{E10BBE6D-F936-A649-9227-AA7CCC4BD8D6}" dt="2022-09-21T15:09:12.762" v="3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E10BBE6D-F936-A649-9227-AA7CCC4BD8D6}" dt="2022-09-21T15:09:42.652" v="92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0"/>
        </pc:sldMkLst>
      </pc:sldChg>
      <pc:sldChg chg="del">
        <pc:chgData name="André Baltieri" userId="d56cfdb1-1911-441a-9a39-6bdee9a14174" providerId="ADAL" clId="{E10BBE6D-F936-A649-9227-AA7CCC4BD8D6}" dt="2022-09-21T15:10:13.217" v="96" actId="2696"/>
        <pc:sldMkLst>
          <pc:docMk/>
          <pc:sldMk cId="0" sldId="261"/>
        </pc:sldMkLst>
      </pc:sldChg>
      <pc:sldChg chg="addSp delSp modSp mod delAnim modAnim">
        <pc:chgData name="André Baltieri" userId="d56cfdb1-1911-441a-9a39-6bdee9a14174" providerId="ADAL" clId="{E10BBE6D-F936-A649-9227-AA7CCC4BD8D6}" dt="2022-09-21T16:36:17.420" v="238"/>
        <pc:sldMkLst>
          <pc:docMk/>
          <pc:sldMk cId="4007046932" sldId="263"/>
        </pc:sldMkLst>
        <pc:spChg chg="add mod">
          <ac:chgData name="André Baltieri" userId="d56cfdb1-1911-441a-9a39-6bdee9a14174" providerId="ADAL" clId="{E10BBE6D-F936-A649-9227-AA7CCC4BD8D6}" dt="2022-09-21T15:13:53.924" v="155" actId="113"/>
          <ac:spMkLst>
            <pc:docMk/>
            <pc:sldMk cId="4007046932" sldId="263"/>
            <ac:spMk id="2" creationId="{10047A0E-F207-0D21-78FC-5DE5D1C657B7}"/>
          </ac:spMkLst>
        </pc:spChg>
        <pc:spChg chg="add mod">
          <ac:chgData name="André Baltieri" userId="d56cfdb1-1911-441a-9a39-6bdee9a14174" providerId="ADAL" clId="{E10BBE6D-F936-A649-9227-AA7CCC4BD8D6}" dt="2022-09-21T15:14:06.943" v="159" actId="115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E10BBE6D-F936-A649-9227-AA7CCC4BD8D6}" dt="2022-09-21T15:14:09.885" v="160" actId="113"/>
          <ac:spMkLst>
            <pc:docMk/>
            <pc:sldMk cId="4007046932" sldId="263"/>
            <ac:spMk id="4" creationId="{3FA934F4-8D68-CEFC-B5CB-E721B8C579CD}"/>
          </ac:spMkLst>
        </pc:spChg>
        <pc:spChg chg="add mod">
          <ac:chgData name="André Baltieri" userId="d56cfdb1-1911-441a-9a39-6bdee9a14174" providerId="ADAL" clId="{E10BBE6D-F936-A649-9227-AA7CCC4BD8D6}" dt="2022-09-21T15:14:15.485" v="163" actId="113"/>
          <ac:spMkLst>
            <pc:docMk/>
            <pc:sldMk cId="4007046932" sldId="263"/>
            <ac:spMk id="5" creationId="{D86565A9-6065-6567-52E6-3C23681FA8F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2" creationId="{CC40BC4E-E46E-B5D7-4D17-94F74346B77B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3" creationId="{4BA8C2E2-3C92-CD77-82AA-455F51B8E8D7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4" creationId="{526F2660-1E0B-DC1B-21B2-08834A53E2CE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5" creationId="{7476EDAE-3F59-A731-912D-2997A46A8457}"/>
          </ac:spMkLst>
        </pc:spChg>
        <pc:spChg chg="del mod">
          <ac:chgData name="André Baltieri" userId="d56cfdb1-1911-441a-9a39-6bdee9a14174" providerId="ADAL" clId="{E10BBE6D-F936-A649-9227-AA7CCC4BD8D6}" dt="2022-09-21T15:14:22.473" v="164" actId="478"/>
          <ac:spMkLst>
            <pc:docMk/>
            <pc:sldMk cId="4007046932" sldId="263"/>
            <ac:spMk id="16" creationId="{E39961C1-0DCC-E8CB-26C1-BEFC1888B911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7" creationId="{282214E8-87EF-58F0-2208-A54634FCF723}"/>
          </ac:spMkLst>
        </pc:spChg>
        <pc:spChg chg="del">
          <ac:chgData name="André Baltieri" userId="d56cfdb1-1911-441a-9a39-6bdee9a14174" providerId="ADAL" clId="{E10BBE6D-F936-A649-9227-AA7CCC4BD8D6}" dt="2022-09-21T15:10:06.127" v="94" actId="478"/>
          <ac:spMkLst>
            <pc:docMk/>
            <pc:sldMk cId="4007046932" sldId="263"/>
            <ac:spMk id="18" creationId="{0E2EE7FB-DF15-54C4-67D1-FFCB22399028}"/>
          </ac:spMkLst>
        </pc:spChg>
      </pc:sldChg>
      <pc:sldChg chg="addSp delSp modSp mod delAnim">
        <pc:chgData name="André Baltieri" userId="d56cfdb1-1911-441a-9a39-6bdee9a14174" providerId="ADAL" clId="{E10BBE6D-F936-A649-9227-AA7CCC4BD8D6}" dt="2022-09-21T15:15:12.311" v="179" actId="12789"/>
        <pc:sldMkLst>
          <pc:docMk/>
          <pc:sldMk cId="3032141894" sldId="264"/>
        </pc:sldMkLst>
        <pc:spChg chg="add mod">
          <ac:chgData name="André Baltieri" userId="d56cfdb1-1911-441a-9a39-6bdee9a14174" providerId="ADAL" clId="{E10BBE6D-F936-A649-9227-AA7CCC4BD8D6}" dt="2022-09-21T15:15:12.311" v="179" actId="12789"/>
          <ac:spMkLst>
            <pc:docMk/>
            <pc:sldMk cId="3032141894" sldId="264"/>
            <ac:spMk id="2" creationId="{1A68D25A-CCB1-0678-694F-45412FA86978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3" creationId="{94EF0B28-52EB-AF43-ED37-90F0639BB9D0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4" creationId="{C591DFEF-E471-A955-AD82-AC48A654E3B7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5" creationId="{5729DA62-B279-8DF8-92E4-00137C752632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6" creationId="{851F6DCC-9C43-0368-6007-AB388E22A2ED}"/>
          </ac:spMkLst>
        </pc:spChg>
        <pc:spChg chg="del">
          <ac:chgData name="André Baltieri" userId="d56cfdb1-1911-441a-9a39-6bdee9a14174" providerId="ADAL" clId="{E10BBE6D-F936-A649-9227-AA7CCC4BD8D6}" dt="2022-09-21T15:10:10.747" v="95" actId="478"/>
          <ac:spMkLst>
            <pc:docMk/>
            <pc:sldMk cId="3032141894" sldId="264"/>
            <ac:spMk id="17" creationId="{F72CC4BC-67C5-42DC-FC3E-F5D2ADB8E3D0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9:23.013" v="297" actId="1076"/>
        <pc:sldMkLst>
          <pc:docMk/>
          <pc:sldMk cId="3002242051" sldId="265"/>
        </pc:sldMkLst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2" creationId="{634ED67E-298B-935F-25AB-BA64985AB0B4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3" creationId="{5C7D347B-2458-26A1-FE3E-8A8DF18FF42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4" creationId="{6D271267-B13B-0332-EB00-1EBE59EB8115}"/>
          </ac:spMkLst>
        </pc:spChg>
        <pc:spChg chg="add mod">
          <ac:chgData name="André Baltieri" userId="d56cfdb1-1911-441a-9a39-6bdee9a14174" providerId="ADAL" clId="{E10BBE6D-F936-A649-9227-AA7CCC4BD8D6}" dt="2022-09-21T16:39:23.013" v="297" actId="1076"/>
          <ac:spMkLst>
            <pc:docMk/>
            <pc:sldMk cId="3002242051" sldId="265"/>
            <ac:spMk id="5" creationId="{347E1A5A-751A-D743-4F4F-BB744B00D4F5}"/>
          </ac:spMkLst>
        </pc:spChg>
        <pc:spChg chg="del">
          <ac:chgData name="André Baltieri" userId="d56cfdb1-1911-441a-9a39-6bdee9a14174" providerId="ADAL" clId="{E10BBE6D-F936-A649-9227-AA7CCC4BD8D6}" dt="2022-09-21T15:15:20.472" v="180" actId="478"/>
          <ac:spMkLst>
            <pc:docMk/>
            <pc:sldMk cId="3002242051" sldId="265"/>
            <ac:spMk id="16" creationId="{E39961C1-0DCC-E8CB-26C1-BEFC1888B911}"/>
          </ac:spMkLst>
        </pc:spChg>
      </pc:sldChg>
      <pc:sldChg chg="addSp modSp add mod replId modAnim">
        <pc:chgData name="André Baltieri" userId="d56cfdb1-1911-441a-9a39-6bdee9a14174" providerId="ADAL" clId="{E10BBE6D-F936-A649-9227-AA7CCC4BD8D6}" dt="2022-09-21T16:36:54.115" v="250"/>
        <pc:sldMkLst>
          <pc:docMk/>
          <pc:sldMk cId="2520170193" sldId="266"/>
        </pc:sldMkLst>
        <pc:spChg chg="add mod">
          <ac:chgData name="André Baltieri" userId="d56cfdb1-1911-441a-9a39-6bdee9a14174" providerId="ADAL" clId="{E10BBE6D-F936-A649-9227-AA7CCC4BD8D6}" dt="2022-09-21T15:16:43.519" v="197" actId="12789"/>
          <ac:spMkLst>
            <pc:docMk/>
            <pc:sldMk cId="2520170193" sldId="266"/>
            <ac:spMk id="2" creationId="{8F7D12FE-DCC4-F622-B1C7-089C6EDB00BD}"/>
          </ac:spMkLst>
        </pc:spChg>
      </pc:sldChg>
      <pc:sldChg chg="addSp delSp modSp add mod delAnim modAnim">
        <pc:chgData name="André Baltieri" userId="d56cfdb1-1911-441a-9a39-6bdee9a14174" providerId="ADAL" clId="{E10BBE6D-F936-A649-9227-AA7CCC4BD8D6}" dt="2022-09-21T16:37:30.455" v="258"/>
        <pc:sldMkLst>
          <pc:docMk/>
          <pc:sldMk cId="2638849106" sldId="267"/>
        </pc:sldMkLst>
        <pc:spChg chg="add mod">
          <ac:chgData name="André Baltieri" userId="d56cfdb1-1911-441a-9a39-6bdee9a14174" providerId="ADAL" clId="{E10BBE6D-F936-A649-9227-AA7CCC4BD8D6}" dt="2022-09-21T16:37:12.335" v="252" actId="115"/>
          <ac:spMkLst>
            <pc:docMk/>
            <pc:sldMk cId="2638849106" sldId="267"/>
            <ac:spMk id="2" creationId="{0E55F593-6130-D754-21D7-757C50058B6A}"/>
          </ac:spMkLst>
        </pc:spChg>
        <pc:spChg chg="add mod">
          <ac:chgData name="André Baltieri" userId="d56cfdb1-1911-441a-9a39-6bdee9a14174" providerId="ADAL" clId="{E10BBE6D-F936-A649-9227-AA7CCC4BD8D6}" dt="2022-09-21T16:37:24.171" v="256" actId="113"/>
          <ac:spMkLst>
            <pc:docMk/>
            <pc:sldMk cId="2638849106" sldId="267"/>
            <ac:spMk id="3" creationId="{D26D8C18-9DAC-9835-287A-E04ACEA3B371}"/>
          </ac:spMkLst>
        </pc:spChg>
        <pc:spChg chg="del">
          <ac:chgData name="André Baltieri" userId="d56cfdb1-1911-441a-9a39-6bdee9a14174" providerId="ADAL" clId="{E10BBE6D-F936-A649-9227-AA7CCC4BD8D6}" dt="2022-09-21T15:16:51.001" v="198" actId="478"/>
          <ac:spMkLst>
            <pc:docMk/>
            <pc:sldMk cId="2638849106" sldId="267"/>
            <ac:spMk id="16" creationId="{E39961C1-0DCC-E8CB-26C1-BEFC1888B911}"/>
          </ac:spMkLst>
        </pc:spChg>
      </pc:sldChg>
      <pc:sldChg chg="addSp modSp add mod replId">
        <pc:chgData name="André Baltieri" userId="d56cfdb1-1911-441a-9a39-6bdee9a14174" providerId="ADAL" clId="{E10BBE6D-F936-A649-9227-AA7CCC4BD8D6}" dt="2022-09-21T15:18:24.270" v="217" actId="12788"/>
        <pc:sldMkLst>
          <pc:docMk/>
          <pc:sldMk cId="126434532" sldId="268"/>
        </pc:sldMkLst>
        <pc:spChg chg="add mod">
          <ac:chgData name="André Baltieri" userId="d56cfdb1-1911-441a-9a39-6bdee9a14174" providerId="ADAL" clId="{E10BBE6D-F936-A649-9227-AA7CCC4BD8D6}" dt="2022-09-21T15:18:24.270" v="217" actId="12788"/>
          <ac:spMkLst>
            <pc:docMk/>
            <pc:sldMk cId="126434532" sldId="268"/>
            <ac:spMk id="2" creationId="{60846EBE-E74A-6969-8C4C-743472D365BD}"/>
          </ac:spMkLst>
        </pc:spChg>
      </pc:sldChg>
      <pc:sldChg chg="addSp delSp modSp add mod delAnim">
        <pc:chgData name="André Baltieri" userId="d56cfdb1-1911-441a-9a39-6bdee9a14174" providerId="ADAL" clId="{E10BBE6D-F936-A649-9227-AA7CCC4BD8D6}" dt="2022-09-21T16:40:57.182" v="310" actId="20577"/>
        <pc:sldMkLst>
          <pc:docMk/>
          <pc:sldMk cId="199540196" sldId="269"/>
        </pc:sldMkLst>
        <pc:spChg chg="add mod">
          <ac:chgData name="André Baltieri" userId="d56cfdb1-1911-441a-9a39-6bdee9a14174" providerId="ADAL" clId="{E10BBE6D-F936-A649-9227-AA7CCC4BD8D6}" dt="2022-09-21T16:40:57.182" v="310" actId="20577"/>
          <ac:spMkLst>
            <pc:docMk/>
            <pc:sldMk cId="199540196" sldId="269"/>
            <ac:spMk id="2" creationId="{1C7C04FA-3C6D-FD55-3946-EF2B11765CF9}"/>
          </ac:spMkLst>
        </pc:spChg>
        <pc:spChg chg="del">
          <ac:chgData name="André Baltieri" userId="d56cfdb1-1911-441a-9a39-6bdee9a14174" providerId="ADAL" clId="{E10BBE6D-F936-A649-9227-AA7CCC4BD8D6}" dt="2022-09-21T15:18:28.980" v="218" actId="478"/>
          <ac:spMkLst>
            <pc:docMk/>
            <pc:sldMk cId="199540196" sldId="269"/>
            <ac:spMk id="16" creationId="{E39961C1-0DCC-E8CB-26C1-BEFC1888B911}"/>
          </ac:spMkLst>
        </pc:spChg>
      </pc:sldChg>
      <pc:sldChg chg="add del replId">
        <pc:chgData name="André Baltieri" userId="d56cfdb1-1911-441a-9a39-6bdee9a14174" providerId="ADAL" clId="{E10BBE6D-F936-A649-9227-AA7CCC4BD8D6}" dt="2022-09-21T15:13:00.160" v="147" actId="2696"/>
        <pc:sldMkLst>
          <pc:docMk/>
          <pc:sldMk cId="2577899113" sldId="270"/>
        </pc:sldMkLst>
      </pc:sldChg>
      <pc:sldMasterChg chg="delSldLayout">
        <pc:chgData name="André Baltieri" userId="d56cfdb1-1911-441a-9a39-6bdee9a14174" providerId="ADAL" clId="{E10BBE6D-F936-A649-9227-AA7CCC4BD8D6}" dt="2022-09-21T15:10:13.217" v="96" actId="2696"/>
        <pc:sldMasterMkLst>
          <pc:docMk/>
          <pc:sldMasterMk cId="0" sldId="2147483648"/>
        </pc:sldMasterMkLst>
        <pc:sldLayoutChg chg="del">
          <pc:chgData name="André Baltieri" userId="d56cfdb1-1911-441a-9a39-6bdee9a14174" providerId="ADAL" clId="{E10BBE6D-F936-A649-9227-AA7CCC4BD8D6}" dt="2022-09-21T15:10:13.217" v="96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dré Baltieri" userId="d56cfdb1-1911-441a-9a39-6bdee9a14174" providerId="ADAL" clId="{F4368A32-5AB9-624B-B56C-0F0D283C22D2}"/>
    <pc:docChg chg="custSel delSld modSld">
      <pc:chgData name="André Baltieri" userId="d56cfdb1-1911-441a-9a39-6bdee9a14174" providerId="ADAL" clId="{F4368A32-5AB9-624B-B56C-0F0D283C22D2}" dt="2022-09-21T18:32:27.982" v="282" actId="113"/>
      <pc:docMkLst>
        <pc:docMk/>
      </pc:docMkLst>
      <pc:sldChg chg="modSp mod">
        <pc:chgData name="André Baltieri" userId="d56cfdb1-1911-441a-9a39-6bdee9a14174" providerId="ADAL" clId="{F4368A32-5AB9-624B-B56C-0F0D283C22D2}" dt="2022-09-21T16:45:22.515" v="55" actId="20577"/>
        <pc:sldMkLst>
          <pc:docMk/>
          <pc:sldMk cId="0" sldId="256"/>
        </pc:sldMkLst>
        <pc:spChg chg="mod">
          <ac:chgData name="André Baltieri" userId="d56cfdb1-1911-441a-9a39-6bdee9a14174" providerId="ADAL" clId="{F4368A32-5AB9-624B-B56C-0F0D283C22D2}" dt="2022-09-21T16:45:22.515" v="55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André Baltieri" userId="d56cfdb1-1911-441a-9a39-6bdee9a14174" providerId="ADAL" clId="{F4368A32-5AB9-624B-B56C-0F0D283C22D2}" dt="2022-09-21T16:45:14.192" v="29" actId="20577"/>
          <ac:spMkLst>
            <pc:docMk/>
            <pc:sldMk cId="0" sldId="256"/>
            <ac:spMk id="152" creationId="{00000000-0000-0000-0000-000000000000}"/>
          </ac:spMkLst>
        </pc:spChg>
      </pc:sldChg>
      <pc:sldChg chg="del">
        <pc:chgData name="André Baltieri" userId="d56cfdb1-1911-441a-9a39-6bdee9a14174" providerId="ADAL" clId="{F4368A32-5AB9-624B-B56C-0F0D283C22D2}" dt="2022-09-21T16:45:25.890" v="56" actId="2696"/>
        <pc:sldMkLst>
          <pc:docMk/>
          <pc:sldMk cId="1846115797" sldId="262"/>
        </pc:sldMkLst>
      </pc:sldChg>
      <pc:sldChg chg="addSp delSp modSp mod delAnim modAnim">
        <pc:chgData name="André Baltieri" userId="d56cfdb1-1911-441a-9a39-6bdee9a14174" providerId="ADAL" clId="{F4368A32-5AB9-624B-B56C-0F0D283C22D2}" dt="2022-09-21T18:32:11.970" v="279"/>
        <pc:sldMkLst>
          <pc:docMk/>
          <pc:sldMk cId="4007046932" sldId="263"/>
        </pc:sldMkLst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F4368A32-5AB9-624B-B56C-0F0D283C22D2}" dt="2022-09-21T18:28:41.243" v="87" actId="1076"/>
          <ac:spMkLst>
            <pc:docMk/>
            <pc:sldMk cId="4007046932" sldId="263"/>
            <ac:spMk id="3" creationId="{DD82A856-BA0A-4E13-BAB9-9C1001E459B9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4" creationId="{3FA934F4-8D68-CEFC-B5CB-E721B8C579CD}"/>
          </ac:spMkLst>
        </pc:spChg>
        <pc:spChg chg="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5" creationId="{D86565A9-6065-6567-52E6-3C23681FA8F3}"/>
          </ac:spMkLst>
        </pc:spChg>
        <pc:spChg chg="add del mod">
          <ac:chgData name="André Baltieri" userId="d56cfdb1-1911-441a-9a39-6bdee9a14174" providerId="ADAL" clId="{F4368A32-5AB9-624B-B56C-0F0D283C22D2}" dt="2022-09-21T18:28:02.097" v="76" actId="21"/>
          <ac:spMkLst>
            <pc:docMk/>
            <pc:sldMk cId="4007046932" sldId="263"/>
            <ac:spMk id="6" creationId="{0D161AF7-9E2D-53E1-8028-A90217A53502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2:27.982" v="282" actId="113"/>
        <pc:sldMkLst>
          <pc:docMk/>
          <pc:sldMk cId="3032141894" sldId="264"/>
        </pc:sldMkLst>
        <pc:spChg chg="del mod">
          <ac:chgData name="André Baltieri" userId="d56cfdb1-1911-441a-9a39-6bdee9a14174" providerId="ADAL" clId="{F4368A32-5AB9-624B-B56C-0F0D283C22D2}" dt="2022-09-21T18:28:08.424" v="78" actId="21"/>
          <ac:spMkLst>
            <pc:docMk/>
            <pc:sldMk cId="3032141894" sldId="264"/>
            <ac:spMk id="2" creationId="{1A68D25A-CCB1-0678-694F-45412FA86978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3" creationId="{0EB8944F-347A-0276-B3AB-1483E032DC6B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4" creationId="{B4B57E1C-1C7A-E115-8A1A-6F80C32492C6}"/>
          </ac:spMkLst>
        </pc:spChg>
        <pc:spChg chg="add del mod">
          <ac:chgData name="André Baltieri" userId="d56cfdb1-1911-441a-9a39-6bdee9a14174" providerId="ADAL" clId="{F4368A32-5AB9-624B-B56C-0F0D283C22D2}" dt="2022-09-21T18:30:30.231" v="92" actId="21"/>
          <ac:spMkLst>
            <pc:docMk/>
            <pc:sldMk cId="3032141894" sldId="264"/>
            <ac:spMk id="5" creationId="{359DDCD0-E98B-5F80-1479-FC144A9A5058}"/>
          </ac:spMkLst>
        </pc:spChg>
        <pc:spChg chg="add mod">
          <ac:chgData name="André Baltieri" userId="d56cfdb1-1911-441a-9a39-6bdee9a14174" providerId="ADAL" clId="{F4368A32-5AB9-624B-B56C-0F0D283C22D2}" dt="2022-09-21T18:32:26.196" v="281" actId="113"/>
          <ac:spMkLst>
            <pc:docMk/>
            <pc:sldMk cId="3032141894" sldId="264"/>
            <ac:spMk id="6" creationId="{F6289C5D-4138-FAE3-E38E-6B3DFFFD2BA4}"/>
          </ac:spMkLst>
        </pc:spChg>
        <pc:spChg chg="add mod">
          <ac:chgData name="André Baltieri" userId="d56cfdb1-1911-441a-9a39-6bdee9a14174" providerId="ADAL" clId="{F4368A32-5AB9-624B-B56C-0F0D283C22D2}" dt="2022-09-21T18:32:27.982" v="282" actId="113"/>
          <ac:spMkLst>
            <pc:docMk/>
            <pc:sldMk cId="3032141894" sldId="264"/>
            <ac:spMk id="7" creationId="{758743F9-5690-ECFE-FE94-DEE80251B155}"/>
          </ac:spMkLst>
        </pc:spChg>
        <pc:spChg chg="add mod">
          <ac:chgData name="André Baltieri" userId="d56cfdb1-1911-441a-9a39-6bdee9a14174" providerId="ADAL" clId="{F4368A32-5AB9-624B-B56C-0F0D283C22D2}" dt="2022-09-21T18:31:29.072" v="277" actId="20577"/>
          <ac:spMkLst>
            <pc:docMk/>
            <pc:sldMk cId="3032141894" sldId="264"/>
            <ac:spMk id="8" creationId="{A56A372F-8AA3-5FB2-BE92-49FF76B47789}"/>
          </ac:spMkLst>
        </pc:spChg>
      </pc:sldChg>
      <pc:sldChg chg="addSp delSp modSp mod delAnim modAnim">
        <pc:chgData name="André Baltieri" userId="d56cfdb1-1911-441a-9a39-6bdee9a14174" providerId="ADAL" clId="{F4368A32-5AB9-624B-B56C-0F0D283C22D2}" dt="2022-09-21T18:30:34.309" v="94" actId="21"/>
        <pc:sldMkLst>
          <pc:docMk/>
          <pc:sldMk cId="3002242051" sldId="265"/>
        </pc:sldMkLst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2" creationId="{634ED67E-298B-935F-25AB-BA64985AB0B4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3" creationId="{5C7D347B-2458-26A1-FE3E-8A8DF18FF42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4" creationId="{6D271267-B13B-0332-EB00-1EBE59EB8115}"/>
          </ac:spMkLst>
        </pc:spChg>
        <pc:spChg chg="del">
          <ac:chgData name="André Baltieri" userId="d56cfdb1-1911-441a-9a39-6bdee9a14174" providerId="ADAL" clId="{F4368A32-5AB9-624B-B56C-0F0D283C22D2}" dt="2022-09-21T18:28:12.992" v="79" actId="478"/>
          <ac:spMkLst>
            <pc:docMk/>
            <pc:sldMk cId="3002242051" sldId="265"/>
            <ac:spMk id="5" creationId="{347E1A5A-751A-D743-4F4F-BB744B00D4F5}"/>
          </ac:spMkLst>
        </pc:spChg>
        <pc:spChg chg="add del mod">
          <ac:chgData name="André Baltieri" userId="d56cfdb1-1911-441a-9a39-6bdee9a14174" providerId="ADAL" clId="{F4368A32-5AB9-624B-B56C-0F0D283C22D2}" dt="2022-09-21T18:30:34.309" v="94" actId="21"/>
          <ac:spMkLst>
            <pc:docMk/>
            <pc:sldMk cId="3002242051" sldId="265"/>
            <ac:spMk id="6" creationId="{F2F97535-CC15-AC77-4510-833CB38DAE23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7" creationId="{54FAD80E-0F49-8B36-BB9F-6A0625A5BCEB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8" creationId="{29EEC449-D13A-9816-84A3-D1A98CB45305}"/>
          </ac:spMkLst>
        </pc:spChg>
        <pc:spChg chg="add mod">
          <ac:chgData name="André Baltieri" userId="d56cfdb1-1911-441a-9a39-6bdee9a14174" providerId="ADAL" clId="{F4368A32-5AB9-624B-B56C-0F0D283C22D2}" dt="2022-09-21T18:30:31.770" v="93"/>
          <ac:spMkLst>
            <pc:docMk/>
            <pc:sldMk cId="3002242051" sldId="265"/>
            <ac:spMk id="9" creationId="{F20E1B97-1C48-ECE7-0115-AF1391132DE8}"/>
          </ac:spMkLst>
        </pc:spChg>
      </pc:sldChg>
      <pc:sldChg chg="addSp delSp modSp mod">
        <pc:chgData name="André Baltieri" userId="d56cfdb1-1911-441a-9a39-6bdee9a14174" providerId="ADAL" clId="{F4368A32-5AB9-624B-B56C-0F0D283C22D2}" dt="2022-09-21T18:30:35.482" v="95"/>
        <pc:sldMkLst>
          <pc:docMk/>
          <pc:sldMk cId="2520170193" sldId="266"/>
        </pc:sldMkLst>
        <pc:spChg chg="del">
          <ac:chgData name="André Baltieri" userId="d56cfdb1-1911-441a-9a39-6bdee9a14174" providerId="ADAL" clId="{F4368A32-5AB9-624B-B56C-0F0D283C22D2}" dt="2022-09-21T18:29:17.451" v="88" actId="478"/>
          <ac:spMkLst>
            <pc:docMk/>
            <pc:sldMk cId="2520170193" sldId="266"/>
            <ac:spMk id="2" creationId="{8F7D12FE-DCC4-F622-B1C7-089C6EDB00BD}"/>
          </ac:spMkLst>
        </pc:spChg>
        <pc:spChg chg="add mod">
          <ac:chgData name="André Baltieri" userId="d56cfdb1-1911-441a-9a39-6bdee9a14174" providerId="ADAL" clId="{F4368A32-5AB9-624B-B56C-0F0D283C22D2}" dt="2022-09-21T18:30:35.482" v="95"/>
          <ac:spMkLst>
            <pc:docMk/>
            <pc:sldMk cId="2520170193" sldId="266"/>
            <ac:spMk id="3" creationId="{2CC82DCA-4DCD-8033-EA44-85C39B96770B}"/>
          </ac:spMkLst>
        </pc:spChg>
      </pc:sldChg>
      <pc:sldChg chg="delSp del mod delAnim">
        <pc:chgData name="André Baltieri" userId="d56cfdb1-1911-441a-9a39-6bdee9a14174" providerId="ADAL" clId="{F4368A32-5AB9-624B-B56C-0F0D283C22D2}" dt="2022-09-21T18:32:19.630" v="280" actId="2696"/>
        <pc:sldMkLst>
          <pc:docMk/>
          <pc:sldMk cId="2638849106" sldId="267"/>
        </pc:sldMkLst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2" creationId="{0E55F593-6130-D754-21D7-757C50058B6A}"/>
          </ac:spMkLst>
        </pc:spChg>
        <pc:spChg chg="del">
          <ac:chgData name="André Baltieri" userId="d56cfdb1-1911-441a-9a39-6bdee9a14174" providerId="ADAL" clId="{F4368A32-5AB9-624B-B56C-0F0D283C22D2}" dt="2022-09-21T18:29:20.488" v="89" actId="478"/>
          <ac:spMkLst>
            <pc:docMk/>
            <pc:sldMk cId="2638849106" sldId="267"/>
            <ac:spMk id="3" creationId="{D26D8C18-9DAC-9835-287A-E04ACEA3B371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26434532" sldId="268"/>
        </pc:sldMkLst>
        <pc:spChg chg="del">
          <ac:chgData name="André Baltieri" userId="d56cfdb1-1911-441a-9a39-6bdee9a14174" providerId="ADAL" clId="{F4368A32-5AB9-624B-B56C-0F0D283C22D2}" dt="2022-09-21T18:29:23.586" v="90" actId="478"/>
          <ac:spMkLst>
            <pc:docMk/>
            <pc:sldMk cId="126434532" sldId="268"/>
            <ac:spMk id="2" creationId="{60846EBE-E74A-6969-8C4C-743472D365BD}"/>
          </ac:spMkLst>
        </pc:spChg>
      </pc:sldChg>
      <pc:sldChg chg="delSp del mod">
        <pc:chgData name="André Baltieri" userId="d56cfdb1-1911-441a-9a39-6bdee9a14174" providerId="ADAL" clId="{F4368A32-5AB9-624B-B56C-0F0D283C22D2}" dt="2022-09-21T18:32:19.630" v="280" actId="2696"/>
        <pc:sldMkLst>
          <pc:docMk/>
          <pc:sldMk cId="199540196" sldId="269"/>
        </pc:sldMkLst>
        <pc:spChg chg="del">
          <ac:chgData name="André Baltieri" userId="d56cfdb1-1911-441a-9a39-6bdee9a14174" providerId="ADAL" clId="{F4368A32-5AB9-624B-B56C-0F0D283C22D2}" dt="2022-09-21T18:29:26.447" v="91" actId="478"/>
          <ac:spMkLst>
            <pc:docMk/>
            <pc:sldMk cId="199540196" sldId="269"/>
            <ac:spMk id="2" creationId="{1C7C04FA-3C6D-FD55-3946-EF2B11765CF9}"/>
          </ac:spMkLst>
        </pc:spChg>
      </pc:sldChg>
    </pc:docChg>
  </pc:docChgLst>
  <pc:docChgLst>
    <pc:chgData name="André Baltieri" userId="d56cfdb1-1911-441a-9a39-6bdee9a14174" providerId="ADAL" clId="{9456E5EC-4A2E-5140-8B68-9F1000406D61}"/>
    <pc:docChg chg="modSld">
      <pc:chgData name="André Baltieri" userId="d56cfdb1-1911-441a-9a39-6bdee9a14174" providerId="ADAL" clId="{9456E5EC-4A2E-5140-8B68-9F1000406D61}" dt="2022-09-28T13:06:42.259" v="128" actId="20577"/>
      <pc:docMkLst>
        <pc:docMk/>
      </pc:docMkLst>
      <pc:sldChg chg="modSp mod">
        <pc:chgData name="André Baltieri" userId="d56cfdb1-1911-441a-9a39-6bdee9a14174" providerId="ADAL" clId="{9456E5EC-4A2E-5140-8B68-9F1000406D61}" dt="2022-09-28T13:06:07.369" v="42" actId="20577"/>
        <pc:sldMkLst>
          <pc:docMk/>
          <pc:sldMk cId="0" sldId="256"/>
        </pc:sldMkLst>
        <pc:spChg chg="mod">
          <ac:chgData name="André Baltieri" userId="d56cfdb1-1911-441a-9a39-6bdee9a14174" providerId="ADAL" clId="{9456E5EC-4A2E-5140-8B68-9F1000406D61}" dt="2022-09-28T13:06:07.369" v="4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">
        <pc:chgData name="André Baltieri" userId="d56cfdb1-1911-441a-9a39-6bdee9a14174" providerId="ADAL" clId="{9456E5EC-4A2E-5140-8B68-9F1000406D61}" dt="2022-09-28T13:06:42.259" v="128" actId="20577"/>
        <pc:sldMkLst>
          <pc:docMk/>
          <pc:sldMk cId="4007046932" sldId="263"/>
        </pc:sldMkLst>
        <pc:spChg chg="mod">
          <ac:chgData name="André Baltieri" userId="d56cfdb1-1911-441a-9a39-6bdee9a14174" providerId="ADAL" clId="{9456E5EC-4A2E-5140-8B68-9F1000406D61}" dt="2022-09-28T13:06:28.330" v="69" actId="20577"/>
          <ac:spMkLst>
            <pc:docMk/>
            <pc:sldMk cId="4007046932" sldId="263"/>
            <ac:spMk id="4" creationId="{E0CD178C-C4CB-EA42-3A95-6A3AFF7C8021}"/>
          </ac:spMkLst>
        </pc:spChg>
        <pc:spChg chg="mod">
          <ac:chgData name="André Baltieri" userId="d56cfdb1-1911-441a-9a39-6bdee9a14174" providerId="ADAL" clId="{9456E5EC-4A2E-5140-8B68-9F1000406D61}" dt="2022-09-28T13:06:42.259" v="128" actId="20577"/>
          <ac:spMkLst>
            <pc:docMk/>
            <pc:sldMk cId="4007046932" sldId="263"/>
            <ac:spMk id="5" creationId="{FECB9ADD-D57D-D0CD-EE24-D943DC844CED}"/>
          </ac:spMkLst>
        </pc:spChg>
      </pc:sldChg>
    </pc:docChg>
  </pc:docChgLst>
  <pc:docChgLst>
    <pc:chgData name="André Baltieri" userId="d56cfdb1-1911-441a-9a39-6bdee9a14174" providerId="ADAL" clId="{1DF8DA7A-60ED-224E-A936-D08CEEB5AA66}"/>
    <pc:docChg chg="modSld">
      <pc:chgData name="André Baltieri" userId="d56cfdb1-1911-441a-9a39-6bdee9a14174" providerId="ADAL" clId="{1DF8DA7A-60ED-224E-A936-D08CEEB5AA66}" dt="2022-09-28T13:11:33.760" v="21" actId="20577"/>
      <pc:docMkLst>
        <pc:docMk/>
      </pc:docMkLst>
      <pc:sldChg chg="modSp mod">
        <pc:chgData name="André Baltieri" userId="d56cfdb1-1911-441a-9a39-6bdee9a14174" providerId="ADAL" clId="{1DF8DA7A-60ED-224E-A936-D08CEEB5AA66}" dt="2022-09-28T13:11:33.760" v="21" actId="20577"/>
        <pc:sldMkLst>
          <pc:docMk/>
          <pc:sldMk cId="0" sldId="256"/>
        </pc:sldMkLst>
        <pc:spChg chg="mod">
          <ac:chgData name="André Baltieri" userId="d56cfdb1-1911-441a-9a39-6bdee9a14174" providerId="ADAL" clId="{1DF8DA7A-60ED-224E-A936-D08CEEB5AA66}" dt="2022-09-28T13:11:33.760" v="21" actId="20577"/>
          <ac:spMkLst>
            <pc:docMk/>
            <pc:sldMk cId="0" sldId="256"/>
            <ac:spMk id="151" creationId="{00000000-0000-0000-0000-000000000000}"/>
          </ac:spMkLst>
        </pc:spChg>
      </pc:sldChg>
    </pc:docChg>
  </pc:docChgLst>
  <pc:docChgLst>
    <pc:chgData name="André Baltieri" userId="d56cfdb1-1911-441a-9a39-6bdee9a14174" providerId="ADAL" clId="{F68D5759-D1C0-B745-90AB-11310B1A0431}"/>
    <pc:docChg chg="custSel delSld modSld">
      <pc:chgData name="André Baltieri" userId="d56cfdb1-1911-441a-9a39-6bdee9a14174" providerId="ADAL" clId="{F68D5759-D1C0-B745-90AB-11310B1A0431}" dt="2022-09-28T12:50:36.240" v="263"/>
      <pc:docMkLst>
        <pc:docMk/>
      </pc:docMkLst>
      <pc:sldChg chg="modSp mod">
        <pc:chgData name="André Baltieri" userId="d56cfdb1-1911-441a-9a39-6bdee9a14174" providerId="ADAL" clId="{F68D5759-D1C0-B745-90AB-11310B1A0431}" dt="2022-09-28T12:42:17.596" v="28" actId="20577"/>
        <pc:sldMkLst>
          <pc:docMk/>
          <pc:sldMk cId="0" sldId="256"/>
        </pc:sldMkLst>
        <pc:spChg chg="mod">
          <ac:chgData name="André Baltieri" userId="d56cfdb1-1911-441a-9a39-6bdee9a14174" providerId="ADAL" clId="{F68D5759-D1C0-B745-90AB-11310B1A0431}" dt="2022-09-28T12:42:17.596" v="28" actId="20577"/>
          <ac:spMkLst>
            <pc:docMk/>
            <pc:sldMk cId="0" sldId="256"/>
            <ac:spMk id="151" creationId="{00000000-0000-0000-0000-000000000000}"/>
          </ac:spMkLst>
        </pc:spChg>
      </pc:sldChg>
      <pc:sldChg chg="addSp delSp modSp mod delAnim modAnim">
        <pc:chgData name="André Baltieri" userId="d56cfdb1-1911-441a-9a39-6bdee9a14174" providerId="ADAL" clId="{F68D5759-D1C0-B745-90AB-11310B1A0431}" dt="2022-09-28T12:50:36.240" v="263"/>
        <pc:sldMkLst>
          <pc:docMk/>
          <pc:sldMk cId="4007046932" sldId="263"/>
        </pc:sldMkLst>
        <pc:spChg chg="del">
          <ac:chgData name="André Baltieri" userId="d56cfdb1-1911-441a-9a39-6bdee9a14174" providerId="ADAL" clId="{F68D5759-D1C0-B745-90AB-11310B1A0431}" dt="2022-09-28T12:42:28.601" v="31" actId="478"/>
          <ac:spMkLst>
            <pc:docMk/>
            <pc:sldMk cId="4007046932" sldId="263"/>
            <ac:spMk id="2" creationId="{10047A0E-F207-0D21-78FC-5DE5D1C657B7}"/>
          </ac:spMkLst>
        </pc:spChg>
        <pc:spChg chg="del">
          <ac:chgData name="André Baltieri" userId="d56cfdb1-1911-441a-9a39-6bdee9a14174" providerId="ADAL" clId="{F68D5759-D1C0-B745-90AB-11310B1A0431}" dt="2022-09-28T12:42:30.081" v="32" actId="478"/>
          <ac:spMkLst>
            <pc:docMk/>
            <pc:sldMk cId="4007046932" sldId="263"/>
            <ac:spMk id="3" creationId="{DD82A856-BA0A-4E13-BAB9-9C1001E459B9}"/>
          </ac:spMkLst>
        </pc:spChg>
        <pc:spChg chg="add mod">
          <ac:chgData name="André Baltieri" userId="d56cfdb1-1911-441a-9a39-6bdee9a14174" providerId="ADAL" clId="{F68D5759-D1C0-B745-90AB-11310B1A0431}" dt="2022-09-28T12:44:29.426" v="51" actId="1076"/>
          <ac:spMkLst>
            <pc:docMk/>
            <pc:sldMk cId="4007046932" sldId="263"/>
            <ac:spMk id="4" creationId="{E0CD178C-C4CB-EA42-3A95-6A3AFF7C8021}"/>
          </ac:spMkLst>
        </pc:spChg>
        <pc:spChg chg="add mod">
          <ac:chgData name="André Baltieri" userId="d56cfdb1-1911-441a-9a39-6bdee9a14174" providerId="ADAL" clId="{F68D5759-D1C0-B745-90AB-11310B1A0431}" dt="2022-09-28T12:45:08.083" v="105" actId="1076"/>
          <ac:spMkLst>
            <pc:docMk/>
            <pc:sldMk cId="4007046932" sldId="263"/>
            <ac:spMk id="5" creationId="{FECB9ADD-D57D-D0CD-EE24-D943DC844CED}"/>
          </ac:spMkLst>
        </pc:spChg>
        <pc:spChg chg="add mod">
          <ac:chgData name="André Baltieri" userId="d56cfdb1-1911-441a-9a39-6bdee9a14174" providerId="ADAL" clId="{F68D5759-D1C0-B745-90AB-11310B1A0431}" dt="2022-09-28T12:47:32.931" v="256" actId="114"/>
          <ac:spMkLst>
            <pc:docMk/>
            <pc:sldMk cId="4007046932" sldId="263"/>
            <ac:spMk id="6" creationId="{D6EEC6F5-5A4A-2A74-8073-427ACB408CBF}"/>
          </ac:spMkLst>
        </pc:spChg>
        <pc:picChg chg="add mod">
          <ac:chgData name="André Baltieri" userId="d56cfdb1-1911-441a-9a39-6bdee9a14174" providerId="ADAL" clId="{F68D5759-D1C0-B745-90AB-11310B1A0431}" dt="2022-09-28T12:43:57.183" v="37" actId="1076"/>
          <ac:picMkLst>
            <pc:docMk/>
            <pc:sldMk cId="4007046932" sldId="263"/>
            <ac:picMk id="1026" creationId="{7ACCA984-5ED1-0C50-28D4-CC8A32A3D843}"/>
          </ac:picMkLst>
        </pc:picChg>
        <pc:picChg chg="add mod">
          <ac:chgData name="André Baltieri" userId="d56cfdb1-1911-441a-9a39-6bdee9a14174" providerId="ADAL" clId="{F68D5759-D1C0-B745-90AB-11310B1A0431}" dt="2022-09-28T12:43:55.012" v="36" actId="1076"/>
          <ac:picMkLst>
            <pc:docMk/>
            <pc:sldMk cId="4007046932" sldId="263"/>
            <ac:picMk id="1028" creationId="{E82B5B43-628F-65A5-CB46-1798412C4BD8}"/>
          </ac:picMkLst>
        </pc:picChg>
        <pc:picChg chg="add mod">
          <ac:chgData name="André Baltieri" userId="d56cfdb1-1911-441a-9a39-6bdee9a14174" providerId="ADAL" clId="{F68D5759-D1C0-B745-90AB-11310B1A0431}" dt="2022-09-28T12:43:50.441" v="35" actId="1076"/>
          <ac:picMkLst>
            <pc:docMk/>
            <pc:sldMk cId="4007046932" sldId="263"/>
            <ac:picMk id="1030" creationId="{03FC761B-5EC5-4235-4501-58C46680FBEF}"/>
          </ac:picMkLst>
        </pc:picChg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32141894" sldId="264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3002242051" sldId="265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2520170193" sldId="266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421286181" sldId="267"/>
        </pc:sldMkLst>
      </pc:sldChg>
      <pc:sldChg chg="del">
        <pc:chgData name="André Baltieri" userId="d56cfdb1-1911-441a-9a39-6bdee9a14174" providerId="ADAL" clId="{F68D5759-D1C0-B745-90AB-11310B1A0431}" dt="2022-09-28T12:50:12.824" v="257" actId="2696"/>
        <pc:sldMkLst>
          <pc:docMk/>
          <pc:sldMk cId="590638522" sldId="268"/>
        </pc:sldMkLst>
      </pc:sldChg>
    </pc:docChg>
  </pc:docChgLst>
  <pc:docChgLst>
    <pc:chgData name="André Baltieri" userId="d56cfdb1-1911-441a-9a39-6bdee9a14174" providerId="ADAL" clId="{4DE28279-050B-AE44-843A-9B75BE2B7BFD}"/>
    <pc:docChg chg="undo custSel addSld delSld modSld">
      <pc:chgData name="André Baltieri" userId="d56cfdb1-1911-441a-9a39-6bdee9a14174" providerId="ADAL" clId="{4DE28279-050B-AE44-843A-9B75BE2B7BFD}" dt="2022-09-26T12:37:13.230" v="963"/>
      <pc:docMkLst>
        <pc:docMk/>
      </pc:docMkLst>
      <pc:sldChg chg="modSp mod">
        <pc:chgData name="André Baltieri" userId="d56cfdb1-1911-441a-9a39-6bdee9a14174" providerId="ADAL" clId="{4DE28279-050B-AE44-843A-9B75BE2B7BFD}" dt="2022-09-26T12:23:05.480" v="12" actId="20577"/>
        <pc:sldMkLst>
          <pc:docMk/>
          <pc:sldMk cId="0" sldId="256"/>
        </pc:sldMkLst>
        <pc:spChg chg="mod">
          <ac:chgData name="André Baltieri" userId="d56cfdb1-1911-441a-9a39-6bdee9a14174" providerId="ADAL" clId="{4DE28279-050B-AE44-843A-9B75BE2B7BFD}" dt="2022-09-26T12:23:05.480" v="12" actId="20577"/>
          <ac:spMkLst>
            <pc:docMk/>
            <pc:sldMk cId="0" sldId="256"/>
            <ac:spMk id="151" creationId="{00000000-0000-0000-0000-000000000000}"/>
          </ac:spMkLst>
        </pc:spChg>
      </pc:sldChg>
      <pc:sldChg chg="modSp mod">
        <pc:chgData name="André Baltieri" userId="d56cfdb1-1911-441a-9a39-6bdee9a14174" providerId="ADAL" clId="{4DE28279-050B-AE44-843A-9B75BE2B7BFD}" dt="2022-09-26T12:35:38.433" v="926" actId="113"/>
        <pc:sldMkLst>
          <pc:docMk/>
          <pc:sldMk cId="4007046932" sldId="263"/>
        </pc:sldMkLst>
        <pc:spChg chg="mod">
          <ac:chgData name="André Baltieri" userId="d56cfdb1-1911-441a-9a39-6bdee9a14174" providerId="ADAL" clId="{4DE28279-050B-AE44-843A-9B75BE2B7BFD}" dt="2022-09-26T12:35:33.966" v="925" actId="113"/>
          <ac:spMkLst>
            <pc:docMk/>
            <pc:sldMk cId="4007046932" sldId="263"/>
            <ac:spMk id="2" creationId="{10047A0E-F207-0D21-78FC-5DE5D1C657B7}"/>
          </ac:spMkLst>
        </pc:spChg>
        <pc:spChg chg="mod">
          <ac:chgData name="André Baltieri" userId="d56cfdb1-1911-441a-9a39-6bdee9a14174" providerId="ADAL" clId="{4DE28279-050B-AE44-843A-9B75BE2B7BFD}" dt="2022-09-26T12:35:38.433" v="926" actId="113"/>
          <ac:spMkLst>
            <pc:docMk/>
            <pc:sldMk cId="4007046932" sldId="263"/>
            <ac:spMk id="3" creationId="{DD82A856-BA0A-4E13-BAB9-9C1001E459B9}"/>
          </ac:spMkLst>
        </pc:spChg>
      </pc:sldChg>
      <pc:sldChg chg="modSp">
        <pc:chgData name="André Baltieri" userId="d56cfdb1-1911-441a-9a39-6bdee9a14174" providerId="ADAL" clId="{4DE28279-050B-AE44-843A-9B75BE2B7BFD}" dt="2022-09-26T12:35:56.271" v="938" actId="113"/>
        <pc:sldMkLst>
          <pc:docMk/>
          <pc:sldMk cId="3032141894" sldId="264"/>
        </pc:sldMkLst>
        <pc:spChg chg="mod">
          <ac:chgData name="André Baltieri" userId="d56cfdb1-1911-441a-9a39-6bdee9a14174" providerId="ADAL" clId="{4DE28279-050B-AE44-843A-9B75BE2B7BFD}" dt="2022-09-26T12:35:44.494" v="927" actId="113"/>
          <ac:spMkLst>
            <pc:docMk/>
            <pc:sldMk cId="3032141894" sldId="264"/>
            <ac:spMk id="6" creationId="{F6289C5D-4138-FAE3-E38E-6B3DFFFD2BA4}"/>
          </ac:spMkLst>
        </pc:spChg>
        <pc:spChg chg="mod">
          <ac:chgData name="André Baltieri" userId="d56cfdb1-1911-441a-9a39-6bdee9a14174" providerId="ADAL" clId="{4DE28279-050B-AE44-843A-9B75BE2B7BFD}" dt="2022-09-26T12:35:45.507" v="928" actId="113"/>
          <ac:spMkLst>
            <pc:docMk/>
            <pc:sldMk cId="3032141894" sldId="264"/>
            <ac:spMk id="7" creationId="{758743F9-5690-ECFE-FE94-DEE80251B155}"/>
          </ac:spMkLst>
        </pc:spChg>
        <pc:spChg chg="mod">
          <ac:chgData name="André Baltieri" userId="d56cfdb1-1911-441a-9a39-6bdee9a14174" providerId="ADAL" clId="{4DE28279-050B-AE44-843A-9B75BE2B7BFD}" dt="2022-09-26T12:35:56.271" v="938" actId="113"/>
          <ac:spMkLst>
            <pc:docMk/>
            <pc:sldMk cId="3032141894" sldId="264"/>
            <ac:spMk id="8" creationId="{A56A372F-8AA3-5FB2-BE92-49FF76B47789}"/>
          </ac:spMkLst>
        </pc:spChg>
      </pc:sldChg>
      <pc:sldChg chg="modSp">
        <pc:chgData name="André Baltieri" userId="d56cfdb1-1911-441a-9a39-6bdee9a14174" providerId="ADAL" clId="{4DE28279-050B-AE44-843A-9B75BE2B7BFD}" dt="2022-09-26T12:36:11.487" v="943" actId="113"/>
        <pc:sldMkLst>
          <pc:docMk/>
          <pc:sldMk cId="3002242051" sldId="265"/>
        </pc:sldMkLst>
        <pc:spChg chg="mod">
          <ac:chgData name="André Baltieri" userId="d56cfdb1-1911-441a-9a39-6bdee9a14174" providerId="ADAL" clId="{4DE28279-050B-AE44-843A-9B75BE2B7BFD}" dt="2022-09-26T12:36:03.464" v="940" actId="113"/>
          <ac:spMkLst>
            <pc:docMk/>
            <pc:sldMk cId="3002242051" sldId="265"/>
            <ac:spMk id="7" creationId="{54FAD80E-0F49-8B36-BB9F-6A0625A5BCEB}"/>
          </ac:spMkLst>
        </pc:spChg>
        <pc:spChg chg="mod">
          <ac:chgData name="André Baltieri" userId="d56cfdb1-1911-441a-9a39-6bdee9a14174" providerId="ADAL" clId="{4DE28279-050B-AE44-843A-9B75BE2B7BFD}" dt="2022-09-26T12:36:07.946" v="942" actId="113"/>
          <ac:spMkLst>
            <pc:docMk/>
            <pc:sldMk cId="3002242051" sldId="265"/>
            <ac:spMk id="8" creationId="{29EEC449-D13A-9816-84A3-D1A98CB45305}"/>
          </ac:spMkLst>
        </pc:spChg>
        <pc:spChg chg="mod">
          <ac:chgData name="André Baltieri" userId="d56cfdb1-1911-441a-9a39-6bdee9a14174" providerId="ADAL" clId="{4DE28279-050B-AE44-843A-9B75BE2B7BFD}" dt="2022-09-26T12:36:11.487" v="943" actId="113"/>
          <ac:spMkLst>
            <pc:docMk/>
            <pc:sldMk cId="3002242051" sldId="265"/>
            <ac:spMk id="9" creationId="{F20E1B97-1C48-ECE7-0115-AF1391132DE8}"/>
          </ac:spMkLst>
        </pc:spChg>
      </pc:sldChg>
      <pc:sldChg chg="modSp mod">
        <pc:chgData name="André Baltieri" userId="d56cfdb1-1911-441a-9a39-6bdee9a14174" providerId="ADAL" clId="{4DE28279-050B-AE44-843A-9B75BE2B7BFD}" dt="2022-09-26T12:28:22.901" v="647" actId="114"/>
        <pc:sldMkLst>
          <pc:docMk/>
          <pc:sldMk cId="2520170193" sldId="266"/>
        </pc:sldMkLst>
        <pc:spChg chg="mod">
          <ac:chgData name="André Baltieri" userId="d56cfdb1-1911-441a-9a39-6bdee9a14174" providerId="ADAL" clId="{4DE28279-050B-AE44-843A-9B75BE2B7BFD}" dt="2022-09-26T12:28:22.901" v="647" actId="114"/>
          <ac:spMkLst>
            <pc:docMk/>
            <pc:sldMk cId="2520170193" sldId="266"/>
            <ac:spMk id="3" creationId="{2CC82DCA-4DCD-8033-EA44-85C39B96770B}"/>
          </ac:spMkLst>
        </pc:sp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182536784" sldId="267"/>
        </pc:sldMkLst>
      </pc:sldChg>
      <pc:sldChg chg="addSp delSp modSp add mod delAnim modAnim">
        <pc:chgData name="André Baltieri" userId="d56cfdb1-1911-441a-9a39-6bdee9a14174" providerId="ADAL" clId="{4DE28279-050B-AE44-843A-9B75BE2B7BFD}" dt="2022-09-26T12:37:13.230" v="963"/>
        <pc:sldMkLst>
          <pc:docMk/>
          <pc:sldMk cId="421286181" sldId="267"/>
        </pc:sldMkLst>
        <pc:spChg chg="add mod">
          <ac:chgData name="André Baltieri" userId="d56cfdb1-1911-441a-9a39-6bdee9a14174" providerId="ADAL" clId="{4DE28279-050B-AE44-843A-9B75BE2B7BFD}" dt="2022-09-26T12:36:53.395" v="958" actId="1076"/>
          <ac:spMkLst>
            <pc:docMk/>
            <pc:sldMk cId="421286181" sldId="267"/>
            <ac:spMk id="2" creationId="{E5F2BE35-039A-CB18-47F0-99306AA4149B}"/>
          </ac:spMkLst>
        </pc:spChg>
        <pc:spChg chg="add mod">
          <ac:chgData name="André Baltieri" userId="d56cfdb1-1911-441a-9a39-6bdee9a14174" providerId="ADAL" clId="{4DE28279-050B-AE44-843A-9B75BE2B7BFD}" dt="2022-09-26T12:36:44.990" v="956" actId="1076"/>
          <ac:spMkLst>
            <pc:docMk/>
            <pc:sldMk cId="421286181" sldId="267"/>
            <ac:spMk id="3" creationId="{241A583F-988A-A29E-0326-23B163FF2357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4.482" v="793" actId="478"/>
          <ac:spMkLst>
            <pc:docMk/>
            <pc:sldMk cId="421286181" sldId="267"/>
            <ac:spMk id="9" creationId="{F20E1B97-1C48-ECE7-0115-AF1391132DE8}"/>
          </ac:spMkLst>
        </pc:spChg>
        <pc:picChg chg="add mod">
          <ac:chgData name="André Baltieri" userId="d56cfdb1-1911-441a-9a39-6bdee9a14174" providerId="ADAL" clId="{4DE28279-050B-AE44-843A-9B75BE2B7BFD}" dt="2022-09-26T12:36:55.183" v="959" actId="1076"/>
          <ac:picMkLst>
            <pc:docMk/>
            <pc:sldMk cId="421286181" sldId="267"/>
            <ac:picMk id="1026" creationId="{C385971B-15DC-295B-9B8F-1CE65CFBFADB}"/>
          </ac:picMkLst>
        </pc:picChg>
        <pc:picChg chg="add mod">
          <ac:chgData name="André Baltieri" userId="d56cfdb1-1911-441a-9a39-6bdee9a14174" providerId="ADAL" clId="{4DE28279-050B-AE44-843A-9B75BE2B7BFD}" dt="2022-09-26T12:36:46.801" v="957" actId="1076"/>
          <ac:picMkLst>
            <pc:docMk/>
            <pc:sldMk cId="421286181" sldId="267"/>
            <ac:picMk id="1028" creationId="{3198918D-D762-EE24-E4F1-B0D0FABF8F60}"/>
          </ac:picMkLst>
        </pc:picChg>
      </pc:sldChg>
      <pc:sldChg chg="addSp delSp modSp add del mod replId">
        <pc:chgData name="André Baltieri" userId="d56cfdb1-1911-441a-9a39-6bdee9a14174" providerId="ADAL" clId="{4DE28279-050B-AE44-843A-9B75BE2B7BFD}" dt="2022-09-26T12:34:47.742" v="921" actId="12789"/>
        <pc:sldMkLst>
          <pc:docMk/>
          <pc:sldMk cId="590638522" sldId="268"/>
        </pc:sldMkLst>
        <pc:spChg chg="add del mod">
          <ac:chgData name="André Baltieri" userId="d56cfdb1-1911-441a-9a39-6bdee9a14174" providerId="ADAL" clId="{4DE28279-050B-AE44-843A-9B75BE2B7BFD}" dt="2022-09-26T12:34:21.585" v="914" actId="478"/>
          <ac:spMkLst>
            <pc:docMk/>
            <pc:sldMk cId="590638522" sldId="268"/>
            <ac:spMk id="2" creationId="{581E179F-B198-238F-A83E-AFABC1589D6E}"/>
          </ac:spMkLst>
        </pc:spChg>
        <pc:spChg chg="del">
          <ac:chgData name="André Baltieri" userId="d56cfdb1-1911-441a-9a39-6bdee9a14174" providerId="ADAL" clId="{4DE28279-050B-AE44-843A-9B75BE2B7BFD}" dt="2022-09-26T12:30:37.398" v="794" actId="478"/>
          <ac:spMkLst>
            <pc:docMk/>
            <pc:sldMk cId="590638522" sldId="268"/>
            <ac:spMk id="3" creationId="{2CC82DCA-4DCD-8033-EA44-85C39B96770B}"/>
          </ac:spMkLst>
        </pc:spChg>
        <pc:picChg chg="add mod">
          <ac:chgData name="André Baltieri" userId="d56cfdb1-1911-441a-9a39-6bdee9a14174" providerId="ADAL" clId="{4DE28279-050B-AE44-843A-9B75BE2B7BFD}" dt="2022-09-26T12:34:47.742" v="921" actId="12789"/>
          <ac:picMkLst>
            <pc:docMk/>
            <pc:sldMk cId="590638522" sldId="268"/>
            <ac:picMk id="5" creationId="{3068AA55-6998-C5E3-4451-287A4E598780}"/>
          </ac:picMkLst>
        </pc:picChg>
      </pc:sldChg>
      <pc:sldChg chg="add del setBg">
        <pc:chgData name="André Baltieri" userId="d56cfdb1-1911-441a-9a39-6bdee9a14174" providerId="ADAL" clId="{4DE28279-050B-AE44-843A-9B75BE2B7BFD}" dt="2022-09-26T12:30:23.772" v="790"/>
        <pc:sldMkLst>
          <pc:docMk/>
          <pc:sldMk cId="2210744092" sldId="268"/>
        </pc:sldMkLst>
      </pc:sldChg>
      <pc:sldChg chg="delSp add del mod delAnim">
        <pc:chgData name="André Baltieri" userId="d56cfdb1-1911-441a-9a39-6bdee9a14174" providerId="ADAL" clId="{4DE28279-050B-AE44-843A-9B75BE2B7BFD}" dt="2022-09-26T12:35:16.072" v="922" actId="2696"/>
        <pc:sldMkLst>
          <pc:docMk/>
          <pc:sldMk cId="3070537139" sldId="269"/>
        </pc:sldMkLst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7" creationId="{54FAD80E-0F49-8B36-BB9F-6A0625A5BCEB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8" creationId="{29EEC449-D13A-9816-84A3-D1A98CB45305}"/>
          </ac:spMkLst>
        </pc:spChg>
        <pc:spChg chg="del">
          <ac:chgData name="André Baltieri" userId="d56cfdb1-1911-441a-9a39-6bdee9a14174" providerId="ADAL" clId="{4DE28279-050B-AE44-843A-9B75BE2B7BFD}" dt="2022-09-26T12:30:39.843" v="795" actId="478"/>
          <ac:spMkLst>
            <pc:docMk/>
            <pc:sldMk cId="3070537139" sldId="269"/>
            <ac:spMk id="9" creationId="{F20E1B97-1C48-ECE7-0115-AF1391132DE8}"/>
          </ac:spMkLst>
        </pc:spChg>
      </pc:sldChg>
      <pc:sldChg chg="delSp add del mod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1012372646" sldId="270"/>
        </pc:sldMkLst>
        <pc:spChg chg="del">
          <ac:chgData name="André Baltieri" userId="d56cfdb1-1911-441a-9a39-6bdee9a14174" providerId="ADAL" clId="{4DE28279-050B-AE44-843A-9B75BE2B7BFD}" dt="2022-09-26T12:30:42.975" v="796" actId="478"/>
          <ac:spMkLst>
            <pc:docMk/>
            <pc:sldMk cId="1012372646" sldId="270"/>
            <ac:spMk id="3" creationId="{2CC82DCA-4DCD-8033-EA44-85C39B96770B}"/>
          </ac:spMkLst>
        </pc:spChg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719803469" sldId="271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999528243" sldId="272"/>
        </pc:sldMkLst>
      </pc:sldChg>
      <pc:sldChg chg="add del">
        <pc:chgData name="André Baltieri" userId="d56cfdb1-1911-441a-9a39-6bdee9a14174" providerId="ADAL" clId="{4DE28279-050B-AE44-843A-9B75BE2B7BFD}" dt="2022-09-26T12:35:16.072" v="922" actId="2696"/>
        <pc:sldMkLst>
          <pc:docMk/>
          <pc:sldMk cId="1171630322" sldId="273"/>
        </pc:sldMkLst>
      </pc:sldChg>
      <pc:sldChg chg="add del replId">
        <pc:chgData name="André Baltieri" userId="d56cfdb1-1911-441a-9a39-6bdee9a14174" providerId="ADAL" clId="{4DE28279-050B-AE44-843A-9B75BE2B7BFD}" dt="2022-09-26T12:35:16.072" v="922" actId="2696"/>
        <pc:sldMkLst>
          <pc:docMk/>
          <pc:sldMk cId="225969724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ea against sky at sunset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each and sea at sunset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Sea against sky at sunset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ea against sky at sunset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minando Strings no .NET"/>
          <p:cNvSpPr txBox="1">
            <a:spLocks noGrp="1"/>
          </p:cNvSpPr>
          <p:nvPr>
            <p:ph type="ctrTitle"/>
          </p:nvPr>
        </p:nvSpPr>
        <p:spPr>
          <a:xfrm>
            <a:off x="2830512" y="3995800"/>
            <a:ext cx="13695189" cy="3593718"/>
          </a:xfrm>
          <a:prstGeom prst="rect">
            <a:avLst/>
          </a:prstGeom>
        </p:spPr>
        <p:txBody>
          <a:bodyPr/>
          <a:lstStyle>
            <a:lvl1pPr>
              <a:defRPr b="1">
                <a:latin typeface="Source Serif Pro"/>
                <a:ea typeface="Source Serif Pro"/>
                <a:cs typeface="Source Serif Pro"/>
                <a:sym typeface="Source Serif Pro"/>
              </a:defRPr>
            </a:lvl1pPr>
          </a:lstStyle>
          <a:p>
            <a:pPr algn="l"/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SDK</a:t>
            </a:r>
            <a:endParaRPr dirty="0"/>
          </a:p>
        </p:txBody>
      </p:sp>
      <p:pic>
        <p:nvPicPr>
          <p:cNvPr id="153" name="icone-preto-flat.png" descr="icone-preto-fl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42" y="9774737"/>
            <a:ext cx="2716106" cy="27161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18A9B1-3852-1BF9-595D-01EB13C4644C}"/>
              </a:ext>
            </a:extLst>
          </p:cNvPr>
          <p:cNvGrpSpPr/>
          <p:nvPr/>
        </p:nvGrpSpPr>
        <p:grpSpPr>
          <a:xfrm>
            <a:off x="2532732" y="1833419"/>
            <a:ext cx="4287983" cy="1109285"/>
            <a:chOff x="10538724" y="2481944"/>
            <a:chExt cx="3921594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A63322-98BA-1463-C3C9-CF8BCCFC9BF6}"/>
                </a:ext>
              </a:extLst>
            </p:cNvPr>
            <p:cNvSpPr/>
            <p:nvPr/>
          </p:nvSpPr>
          <p:spPr>
            <a:xfrm>
              <a:off x="10825843" y="2481944"/>
              <a:ext cx="3347358" cy="914400"/>
            </a:xfrm>
            <a:prstGeom prst="rect">
              <a:avLst/>
            </a:prstGeom>
            <a:solidFill>
              <a:srgbClr val="0ED25C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11303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BR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endParaRPr>
            </a:p>
          </p:txBody>
        </p:sp>
        <p:sp>
          <p:nvSpPr>
            <p:cNvPr id="2" name="Dominando Strings no .NET">
              <a:extLst>
                <a:ext uri="{FF2B5EF4-FFF2-40B4-BE49-F238E27FC236}">
                  <a16:creationId xmlns:a16="http://schemas.microsoft.com/office/drawing/2014/main" id="{809DEB89-E209-05A2-DB5F-515E62192639}"/>
                </a:ext>
              </a:extLst>
            </p:cNvPr>
            <p:cNvSpPr txBox="1">
              <a:spLocks/>
            </p:cNvSpPr>
            <p:nvPr/>
          </p:nvSpPr>
          <p:spPr>
            <a:xfrm>
              <a:off x="10538724" y="2592264"/>
              <a:ext cx="3921594" cy="6558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b">
              <a:normAutofit/>
            </a:bodyPr>
            <a:lstStyle>
              <a:lvl1pPr marL="0" marR="0" indent="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800" b="1" i="0" u="none" strike="noStrike" cap="none" spc="-128" baseline="0">
                  <a:solidFill>
                    <a:srgbClr val="000000"/>
                  </a:solidFill>
                  <a:uFillTx/>
                  <a:latin typeface="Source Serif Pro"/>
                  <a:ea typeface="Source Serif Pro"/>
                  <a:cs typeface="Source Serif Pro"/>
                  <a:sym typeface="Source Serif Pro"/>
                </a:defRPr>
              </a:lvl1pPr>
              <a:lvl2pPr marL="0" marR="0" indent="457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2pPr>
              <a:lvl3pPr marL="0" marR="0" indent="914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3pPr>
              <a:lvl4pPr marL="0" marR="0" indent="1371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4pPr>
              <a:lvl5pPr marL="0" marR="0" indent="18288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5pPr>
              <a:lvl6pPr marL="0" marR="0" indent="22860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6pPr>
              <a:lvl7pPr marL="0" marR="0" indent="27432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7pPr>
              <a:lvl8pPr marL="0" marR="0" indent="32004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8pPr>
              <a:lvl9pPr marL="0" marR="0" indent="3657600" algn="ctr" defTabSz="24384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-84" baseline="0"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nela Bold"/>
                </a:defRPr>
              </a:lvl9pPr>
            </a:lstStyle>
            <a:p>
              <a:pPr hangingPunct="1"/>
              <a:r>
                <a:rPr lang="en-US" sz="4000" spc="3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#2815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53C946-E5F7-9065-0FE0-2B90E3D1E133}"/>
              </a:ext>
            </a:extLst>
          </p:cNvPr>
          <p:cNvSpPr/>
          <p:nvPr/>
        </p:nvSpPr>
        <p:spPr>
          <a:xfrm>
            <a:off x="2830514" y="7594807"/>
            <a:ext cx="21586144" cy="150612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BR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Graphik"/>
              <a:ea typeface="Graphik"/>
              <a:cs typeface="Graphik"/>
              <a:sym typeface="Graphik"/>
            </a:endParaRPr>
          </a:p>
        </p:txBody>
      </p:sp>
      <p:sp>
        <p:nvSpPr>
          <p:cNvPr id="6" name="Uma imersão em um dos tipos mais utilizados">
            <a:extLst>
              <a:ext uri="{FF2B5EF4-FFF2-40B4-BE49-F238E27FC236}">
                <a16:creationId xmlns:a16="http://schemas.microsoft.com/office/drawing/2014/main" id="{426AB1EA-00EA-E49E-0620-2CF34EB4466B}"/>
              </a:ext>
            </a:extLst>
          </p:cNvPr>
          <p:cNvSpPr txBox="1">
            <a:spLocks/>
          </p:cNvSpPr>
          <p:nvPr/>
        </p:nvSpPr>
        <p:spPr>
          <a:xfrm>
            <a:off x="14833764" y="10849638"/>
            <a:ext cx="6906986" cy="65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-59" baseline="0">
                <a:solidFill>
                  <a:srgbClr val="000000"/>
                </a:solidFill>
                <a:uFillTx/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sz="3600" b="1" spc="600">
                <a:latin typeface="Source Code Pro" panose="020B0509030403020204" pitchFamily="49" charset="0"/>
                <a:ea typeface="Source Code Pro" panose="020B0509030403020204" pitchFamily="49" charset="0"/>
              </a:rPr>
              <a:t>DEVELOP YOUR CAREER</a:t>
            </a:r>
          </a:p>
        </p:txBody>
      </p:sp>
      <p:sp>
        <p:nvSpPr>
          <p:cNvPr id="152" name="Uma imersão em um dos tipos mais utilizados"/>
          <p:cNvSpPr txBox="1">
            <a:spLocks noGrp="1"/>
          </p:cNvSpPr>
          <p:nvPr>
            <p:ph type="subTitle" sz="quarter" idx="1"/>
          </p:nvPr>
        </p:nvSpPr>
        <p:spPr>
          <a:xfrm>
            <a:off x="3110344" y="7948852"/>
            <a:ext cx="18163311" cy="103004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algn="l"/>
            <a:r>
              <a:rPr lang="en-US" sz="4800" dirty="0" err="1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Migrando</a:t>
            </a:r>
            <a:r>
              <a:rPr lang="en-US" sz="4800" dirty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para o .NET 7 e C# 11</a:t>
            </a:r>
            <a:endParaRPr sz="48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43DEC-D69E-6C29-FA1D-AE98B81D8E1F}"/>
              </a:ext>
            </a:extLst>
          </p:cNvPr>
          <p:cNvCxnSpPr>
            <a:cxnSpLocks/>
          </p:cNvCxnSpPr>
          <p:nvPr/>
        </p:nvCxnSpPr>
        <p:spPr>
          <a:xfrm flipV="1">
            <a:off x="19349356" y="8289081"/>
            <a:ext cx="4767943" cy="25239"/>
          </a:xfrm>
          <a:prstGeom prst="straightConnector1">
            <a:avLst/>
          </a:prstGeom>
          <a:noFill/>
          <a:ln w="57150" cap="flat">
            <a:solidFill>
              <a:schemeClr val="bg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E8F1C-4DC3-9A43-E36B-5F73A6D2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0" y="1365249"/>
            <a:ext cx="15457240" cy="1056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DEC70-8CBA-3F52-C9E4-3091F680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5823335"/>
            <a:ext cx="7772400" cy="2069329"/>
          </a:xfrm>
          <a:custGeom>
            <a:avLst/>
            <a:gdLst>
              <a:gd name="connsiteX0" fmla="*/ 0 w 7772400"/>
              <a:gd name="connsiteY0" fmla="*/ 0 h 2069329"/>
              <a:gd name="connsiteX1" fmla="*/ 520153 w 7772400"/>
              <a:gd name="connsiteY1" fmla="*/ 0 h 2069329"/>
              <a:gd name="connsiteX2" fmla="*/ 1195754 w 7772400"/>
              <a:gd name="connsiteY2" fmla="*/ 0 h 2069329"/>
              <a:gd name="connsiteX3" fmla="*/ 1638183 w 7772400"/>
              <a:gd name="connsiteY3" fmla="*/ 0 h 2069329"/>
              <a:gd name="connsiteX4" fmla="*/ 2236060 w 7772400"/>
              <a:gd name="connsiteY4" fmla="*/ 0 h 2069329"/>
              <a:gd name="connsiteX5" fmla="*/ 2911661 w 7772400"/>
              <a:gd name="connsiteY5" fmla="*/ 0 h 2069329"/>
              <a:gd name="connsiteX6" fmla="*/ 3276366 w 7772400"/>
              <a:gd name="connsiteY6" fmla="*/ 0 h 2069329"/>
              <a:gd name="connsiteX7" fmla="*/ 3641070 w 7772400"/>
              <a:gd name="connsiteY7" fmla="*/ 0 h 2069329"/>
              <a:gd name="connsiteX8" fmla="*/ 4394395 w 7772400"/>
              <a:gd name="connsiteY8" fmla="*/ 0 h 2069329"/>
              <a:gd name="connsiteX9" fmla="*/ 4992272 w 7772400"/>
              <a:gd name="connsiteY9" fmla="*/ 0 h 2069329"/>
              <a:gd name="connsiteX10" fmla="*/ 5356977 w 7772400"/>
              <a:gd name="connsiteY10" fmla="*/ 0 h 2069329"/>
              <a:gd name="connsiteX11" fmla="*/ 5954854 w 7772400"/>
              <a:gd name="connsiteY11" fmla="*/ 0 h 2069329"/>
              <a:gd name="connsiteX12" fmla="*/ 6708179 w 7772400"/>
              <a:gd name="connsiteY12" fmla="*/ 0 h 2069329"/>
              <a:gd name="connsiteX13" fmla="*/ 7228332 w 7772400"/>
              <a:gd name="connsiteY13" fmla="*/ 0 h 2069329"/>
              <a:gd name="connsiteX14" fmla="*/ 7772400 w 7772400"/>
              <a:gd name="connsiteY14" fmla="*/ 0 h 2069329"/>
              <a:gd name="connsiteX15" fmla="*/ 7772400 w 7772400"/>
              <a:gd name="connsiteY15" fmla="*/ 517332 h 2069329"/>
              <a:gd name="connsiteX16" fmla="*/ 7772400 w 7772400"/>
              <a:gd name="connsiteY16" fmla="*/ 1076051 h 2069329"/>
              <a:gd name="connsiteX17" fmla="*/ 7772400 w 7772400"/>
              <a:gd name="connsiteY17" fmla="*/ 1593383 h 2069329"/>
              <a:gd name="connsiteX18" fmla="*/ 7772400 w 7772400"/>
              <a:gd name="connsiteY18" fmla="*/ 2069329 h 2069329"/>
              <a:gd name="connsiteX19" fmla="*/ 7252247 w 7772400"/>
              <a:gd name="connsiteY19" fmla="*/ 2069329 h 2069329"/>
              <a:gd name="connsiteX20" fmla="*/ 6809818 w 7772400"/>
              <a:gd name="connsiteY20" fmla="*/ 2069329 h 2069329"/>
              <a:gd name="connsiteX21" fmla="*/ 6056493 w 7772400"/>
              <a:gd name="connsiteY21" fmla="*/ 2069329 h 2069329"/>
              <a:gd name="connsiteX22" fmla="*/ 5458616 w 7772400"/>
              <a:gd name="connsiteY22" fmla="*/ 2069329 h 2069329"/>
              <a:gd name="connsiteX23" fmla="*/ 5093911 w 7772400"/>
              <a:gd name="connsiteY23" fmla="*/ 2069329 h 2069329"/>
              <a:gd name="connsiteX24" fmla="*/ 4496034 w 7772400"/>
              <a:gd name="connsiteY24" fmla="*/ 2069329 h 2069329"/>
              <a:gd name="connsiteX25" fmla="*/ 3975882 w 7772400"/>
              <a:gd name="connsiteY25" fmla="*/ 2069329 h 2069329"/>
              <a:gd name="connsiteX26" fmla="*/ 3455729 w 7772400"/>
              <a:gd name="connsiteY26" fmla="*/ 2069329 h 2069329"/>
              <a:gd name="connsiteX27" fmla="*/ 2935576 w 7772400"/>
              <a:gd name="connsiteY27" fmla="*/ 2069329 h 2069329"/>
              <a:gd name="connsiteX28" fmla="*/ 2415423 w 7772400"/>
              <a:gd name="connsiteY28" fmla="*/ 2069329 h 2069329"/>
              <a:gd name="connsiteX29" fmla="*/ 1739822 w 7772400"/>
              <a:gd name="connsiteY29" fmla="*/ 2069329 h 2069329"/>
              <a:gd name="connsiteX30" fmla="*/ 1141945 w 7772400"/>
              <a:gd name="connsiteY30" fmla="*/ 2069329 h 2069329"/>
              <a:gd name="connsiteX31" fmla="*/ 777240 w 7772400"/>
              <a:gd name="connsiteY31" fmla="*/ 2069329 h 2069329"/>
              <a:gd name="connsiteX32" fmla="*/ 0 w 7772400"/>
              <a:gd name="connsiteY32" fmla="*/ 2069329 h 2069329"/>
              <a:gd name="connsiteX33" fmla="*/ 0 w 7772400"/>
              <a:gd name="connsiteY33" fmla="*/ 1531303 h 2069329"/>
              <a:gd name="connsiteX34" fmla="*/ 0 w 7772400"/>
              <a:gd name="connsiteY34" fmla="*/ 972585 h 2069329"/>
              <a:gd name="connsiteX35" fmla="*/ 0 w 7772400"/>
              <a:gd name="connsiteY35" fmla="*/ 517332 h 2069329"/>
              <a:gd name="connsiteX36" fmla="*/ 0 w 7772400"/>
              <a:gd name="connsiteY36" fmla="*/ 0 h 206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72400" h="2069329" fill="none" extrusionOk="0">
                <a:moveTo>
                  <a:pt x="0" y="0"/>
                </a:moveTo>
                <a:cubicBezTo>
                  <a:pt x="194109" y="-5746"/>
                  <a:pt x="265096" y="2667"/>
                  <a:pt x="520153" y="0"/>
                </a:cubicBezTo>
                <a:cubicBezTo>
                  <a:pt x="775210" y="-2667"/>
                  <a:pt x="901870" y="29663"/>
                  <a:pt x="1195754" y="0"/>
                </a:cubicBezTo>
                <a:cubicBezTo>
                  <a:pt x="1489638" y="-29663"/>
                  <a:pt x="1455985" y="46537"/>
                  <a:pt x="1638183" y="0"/>
                </a:cubicBezTo>
                <a:cubicBezTo>
                  <a:pt x="1820381" y="-46537"/>
                  <a:pt x="1988761" y="23585"/>
                  <a:pt x="2236060" y="0"/>
                </a:cubicBezTo>
                <a:cubicBezTo>
                  <a:pt x="2483359" y="-23585"/>
                  <a:pt x="2663939" y="8853"/>
                  <a:pt x="2911661" y="0"/>
                </a:cubicBezTo>
                <a:cubicBezTo>
                  <a:pt x="3159383" y="-8853"/>
                  <a:pt x="3145300" y="37054"/>
                  <a:pt x="3276366" y="0"/>
                </a:cubicBezTo>
                <a:cubicBezTo>
                  <a:pt x="3407433" y="-37054"/>
                  <a:pt x="3483916" y="24220"/>
                  <a:pt x="3641070" y="0"/>
                </a:cubicBezTo>
                <a:cubicBezTo>
                  <a:pt x="3798224" y="-24220"/>
                  <a:pt x="4144128" y="38076"/>
                  <a:pt x="4394395" y="0"/>
                </a:cubicBezTo>
                <a:cubicBezTo>
                  <a:pt x="4644662" y="-38076"/>
                  <a:pt x="4788384" y="23453"/>
                  <a:pt x="4992272" y="0"/>
                </a:cubicBezTo>
                <a:cubicBezTo>
                  <a:pt x="5196160" y="-23453"/>
                  <a:pt x="5234663" y="3674"/>
                  <a:pt x="5356977" y="0"/>
                </a:cubicBezTo>
                <a:cubicBezTo>
                  <a:pt x="5479292" y="-3674"/>
                  <a:pt x="5661223" y="8933"/>
                  <a:pt x="5954854" y="0"/>
                </a:cubicBezTo>
                <a:cubicBezTo>
                  <a:pt x="6248485" y="-8933"/>
                  <a:pt x="6404261" y="77551"/>
                  <a:pt x="6708179" y="0"/>
                </a:cubicBezTo>
                <a:cubicBezTo>
                  <a:pt x="7012098" y="-77551"/>
                  <a:pt x="7034144" y="56550"/>
                  <a:pt x="7228332" y="0"/>
                </a:cubicBezTo>
                <a:cubicBezTo>
                  <a:pt x="7422520" y="-56550"/>
                  <a:pt x="7534993" y="56433"/>
                  <a:pt x="7772400" y="0"/>
                </a:cubicBezTo>
                <a:cubicBezTo>
                  <a:pt x="7813220" y="104914"/>
                  <a:pt x="7730387" y="360334"/>
                  <a:pt x="7772400" y="517332"/>
                </a:cubicBezTo>
                <a:cubicBezTo>
                  <a:pt x="7814413" y="674330"/>
                  <a:pt x="7737790" y="942291"/>
                  <a:pt x="7772400" y="1076051"/>
                </a:cubicBezTo>
                <a:cubicBezTo>
                  <a:pt x="7807010" y="1209811"/>
                  <a:pt x="7729383" y="1383053"/>
                  <a:pt x="7772400" y="1593383"/>
                </a:cubicBezTo>
                <a:cubicBezTo>
                  <a:pt x="7815417" y="1803713"/>
                  <a:pt x="7745620" y="1951449"/>
                  <a:pt x="7772400" y="2069329"/>
                </a:cubicBezTo>
                <a:cubicBezTo>
                  <a:pt x="7631409" y="2130377"/>
                  <a:pt x="7509703" y="2050941"/>
                  <a:pt x="7252247" y="2069329"/>
                </a:cubicBezTo>
                <a:cubicBezTo>
                  <a:pt x="6994791" y="2087717"/>
                  <a:pt x="6960044" y="2035039"/>
                  <a:pt x="6809818" y="2069329"/>
                </a:cubicBezTo>
                <a:cubicBezTo>
                  <a:pt x="6659592" y="2103619"/>
                  <a:pt x="6354679" y="1990969"/>
                  <a:pt x="6056493" y="2069329"/>
                </a:cubicBezTo>
                <a:cubicBezTo>
                  <a:pt x="5758308" y="2147689"/>
                  <a:pt x="5701642" y="2054932"/>
                  <a:pt x="5458616" y="2069329"/>
                </a:cubicBezTo>
                <a:cubicBezTo>
                  <a:pt x="5215590" y="2083726"/>
                  <a:pt x="5179344" y="2028278"/>
                  <a:pt x="5093911" y="2069329"/>
                </a:cubicBezTo>
                <a:cubicBezTo>
                  <a:pt x="5008478" y="2110380"/>
                  <a:pt x="4654309" y="2035951"/>
                  <a:pt x="4496034" y="2069329"/>
                </a:cubicBezTo>
                <a:cubicBezTo>
                  <a:pt x="4337759" y="2102707"/>
                  <a:pt x="4212711" y="2024657"/>
                  <a:pt x="3975882" y="2069329"/>
                </a:cubicBezTo>
                <a:cubicBezTo>
                  <a:pt x="3739053" y="2114001"/>
                  <a:pt x="3665136" y="2055321"/>
                  <a:pt x="3455729" y="2069329"/>
                </a:cubicBezTo>
                <a:cubicBezTo>
                  <a:pt x="3246322" y="2083337"/>
                  <a:pt x="3048135" y="2048611"/>
                  <a:pt x="2935576" y="2069329"/>
                </a:cubicBezTo>
                <a:cubicBezTo>
                  <a:pt x="2823017" y="2090047"/>
                  <a:pt x="2571103" y="2061211"/>
                  <a:pt x="2415423" y="2069329"/>
                </a:cubicBezTo>
                <a:cubicBezTo>
                  <a:pt x="2259743" y="2077447"/>
                  <a:pt x="1933585" y="2041862"/>
                  <a:pt x="1739822" y="2069329"/>
                </a:cubicBezTo>
                <a:cubicBezTo>
                  <a:pt x="1546059" y="2096796"/>
                  <a:pt x="1391360" y="2030016"/>
                  <a:pt x="1141945" y="2069329"/>
                </a:cubicBezTo>
                <a:cubicBezTo>
                  <a:pt x="892530" y="2108642"/>
                  <a:pt x="887803" y="2061463"/>
                  <a:pt x="777240" y="2069329"/>
                </a:cubicBezTo>
                <a:cubicBezTo>
                  <a:pt x="666678" y="2077195"/>
                  <a:pt x="321696" y="2004611"/>
                  <a:pt x="0" y="2069329"/>
                </a:cubicBezTo>
                <a:cubicBezTo>
                  <a:pt x="-64419" y="1838903"/>
                  <a:pt x="32245" y="1651015"/>
                  <a:pt x="0" y="1531303"/>
                </a:cubicBezTo>
                <a:cubicBezTo>
                  <a:pt x="-32245" y="1411591"/>
                  <a:pt x="22397" y="1249984"/>
                  <a:pt x="0" y="972585"/>
                </a:cubicBezTo>
                <a:cubicBezTo>
                  <a:pt x="-22397" y="695186"/>
                  <a:pt x="49612" y="741076"/>
                  <a:pt x="0" y="517332"/>
                </a:cubicBezTo>
                <a:cubicBezTo>
                  <a:pt x="-49612" y="293588"/>
                  <a:pt x="18141" y="109759"/>
                  <a:pt x="0" y="0"/>
                </a:cubicBezTo>
                <a:close/>
              </a:path>
              <a:path w="7772400" h="2069329" stroke="0" extrusionOk="0">
                <a:moveTo>
                  <a:pt x="0" y="0"/>
                </a:moveTo>
                <a:cubicBezTo>
                  <a:pt x="257710" y="-9016"/>
                  <a:pt x="399736" y="49076"/>
                  <a:pt x="520153" y="0"/>
                </a:cubicBezTo>
                <a:cubicBezTo>
                  <a:pt x="640570" y="-49076"/>
                  <a:pt x="703361" y="8080"/>
                  <a:pt x="884858" y="0"/>
                </a:cubicBezTo>
                <a:cubicBezTo>
                  <a:pt x="1066355" y="-8080"/>
                  <a:pt x="1289080" y="25976"/>
                  <a:pt x="1638183" y="0"/>
                </a:cubicBezTo>
                <a:cubicBezTo>
                  <a:pt x="1987286" y="-25976"/>
                  <a:pt x="1949781" y="16273"/>
                  <a:pt x="2158336" y="0"/>
                </a:cubicBezTo>
                <a:cubicBezTo>
                  <a:pt x="2366891" y="-16273"/>
                  <a:pt x="2468972" y="58264"/>
                  <a:pt x="2678489" y="0"/>
                </a:cubicBezTo>
                <a:cubicBezTo>
                  <a:pt x="2888006" y="-58264"/>
                  <a:pt x="3243213" y="73975"/>
                  <a:pt x="3431814" y="0"/>
                </a:cubicBezTo>
                <a:cubicBezTo>
                  <a:pt x="3620415" y="-73975"/>
                  <a:pt x="3726283" y="10906"/>
                  <a:pt x="3874242" y="0"/>
                </a:cubicBezTo>
                <a:cubicBezTo>
                  <a:pt x="4022201" y="-10906"/>
                  <a:pt x="4379285" y="33843"/>
                  <a:pt x="4627567" y="0"/>
                </a:cubicBezTo>
                <a:cubicBezTo>
                  <a:pt x="4875849" y="-33843"/>
                  <a:pt x="5012506" y="54520"/>
                  <a:pt x="5380892" y="0"/>
                </a:cubicBezTo>
                <a:cubicBezTo>
                  <a:pt x="5749278" y="-54520"/>
                  <a:pt x="5734833" y="39387"/>
                  <a:pt x="5978769" y="0"/>
                </a:cubicBezTo>
                <a:cubicBezTo>
                  <a:pt x="6222705" y="-39387"/>
                  <a:pt x="6476281" y="69849"/>
                  <a:pt x="6732094" y="0"/>
                </a:cubicBezTo>
                <a:cubicBezTo>
                  <a:pt x="6987908" y="-69849"/>
                  <a:pt x="7144556" y="43163"/>
                  <a:pt x="7252247" y="0"/>
                </a:cubicBezTo>
                <a:cubicBezTo>
                  <a:pt x="7359938" y="-43163"/>
                  <a:pt x="7519758" y="24806"/>
                  <a:pt x="7772400" y="0"/>
                </a:cubicBezTo>
                <a:cubicBezTo>
                  <a:pt x="7820803" y="251155"/>
                  <a:pt x="7757614" y="403155"/>
                  <a:pt x="7772400" y="538026"/>
                </a:cubicBezTo>
                <a:cubicBezTo>
                  <a:pt x="7787186" y="672897"/>
                  <a:pt x="7723386" y="906572"/>
                  <a:pt x="7772400" y="1055358"/>
                </a:cubicBezTo>
                <a:cubicBezTo>
                  <a:pt x="7821414" y="1204144"/>
                  <a:pt x="7769268" y="1340849"/>
                  <a:pt x="7772400" y="1572690"/>
                </a:cubicBezTo>
                <a:cubicBezTo>
                  <a:pt x="7775532" y="1804531"/>
                  <a:pt x="7736550" y="1908649"/>
                  <a:pt x="7772400" y="2069329"/>
                </a:cubicBezTo>
                <a:cubicBezTo>
                  <a:pt x="7591827" y="2134741"/>
                  <a:pt x="7281092" y="1989855"/>
                  <a:pt x="7096799" y="2069329"/>
                </a:cubicBezTo>
                <a:cubicBezTo>
                  <a:pt x="6912506" y="2148803"/>
                  <a:pt x="6862766" y="2055081"/>
                  <a:pt x="6732094" y="2069329"/>
                </a:cubicBezTo>
                <a:cubicBezTo>
                  <a:pt x="6601423" y="2083577"/>
                  <a:pt x="6444513" y="2058351"/>
                  <a:pt x="6289665" y="2069329"/>
                </a:cubicBezTo>
                <a:cubicBezTo>
                  <a:pt x="6134817" y="2080307"/>
                  <a:pt x="5822292" y="1997732"/>
                  <a:pt x="5536340" y="2069329"/>
                </a:cubicBezTo>
                <a:cubicBezTo>
                  <a:pt x="5250388" y="2140926"/>
                  <a:pt x="5163593" y="2035059"/>
                  <a:pt x="4938463" y="2069329"/>
                </a:cubicBezTo>
                <a:cubicBezTo>
                  <a:pt x="4713333" y="2103599"/>
                  <a:pt x="4698229" y="2064946"/>
                  <a:pt x="4496034" y="2069329"/>
                </a:cubicBezTo>
                <a:cubicBezTo>
                  <a:pt x="4293839" y="2073712"/>
                  <a:pt x="4107744" y="2042298"/>
                  <a:pt x="3898158" y="2069329"/>
                </a:cubicBezTo>
                <a:cubicBezTo>
                  <a:pt x="3688572" y="2096360"/>
                  <a:pt x="3660384" y="2045531"/>
                  <a:pt x="3533453" y="2069329"/>
                </a:cubicBezTo>
                <a:cubicBezTo>
                  <a:pt x="3406523" y="2093127"/>
                  <a:pt x="3250424" y="2048103"/>
                  <a:pt x="3168748" y="2069329"/>
                </a:cubicBezTo>
                <a:cubicBezTo>
                  <a:pt x="3087072" y="2090555"/>
                  <a:pt x="2770723" y="2027844"/>
                  <a:pt x="2570871" y="2069329"/>
                </a:cubicBezTo>
                <a:cubicBezTo>
                  <a:pt x="2371019" y="2110814"/>
                  <a:pt x="2242101" y="2033934"/>
                  <a:pt x="2128442" y="2069329"/>
                </a:cubicBezTo>
                <a:cubicBezTo>
                  <a:pt x="2014783" y="2104724"/>
                  <a:pt x="1666035" y="2048794"/>
                  <a:pt x="1452841" y="2069329"/>
                </a:cubicBezTo>
                <a:cubicBezTo>
                  <a:pt x="1239647" y="2089864"/>
                  <a:pt x="1183080" y="2041703"/>
                  <a:pt x="1010412" y="2069329"/>
                </a:cubicBezTo>
                <a:cubicBezTo>
                  <a:pt x="837744" y="2096955"/>
                  <a:pt x="374408" y="1971224"/>
                  <a:pt x="0" y="2069329"/>
                </a:cubicBezTo>
                <a:cubicBezTo>
                  <a:pt x="-29313" y="1843254"/>
                  <a:pt x="37970" y="1763444"/>
                  <a:pt x="0" y="1614077"/>
                </a:cubicBezTo>
                <a:cubicBezTo>
                  <a:pt x="-37970" y="1464710"/>
                  <a:pt x="16313" y="1277524"/>
                  <a:pt x="0" y="1138131"/>
                </a:cubicBezTo>
                <a:cubicBezTo>
                  <a:pt x="-16313" y="998738"/>
                  <a:pt x="53037" y="834485"/>
                  <a:pt x="0" y="600105"/>
                </a:cubicBezTo>
                <a:cubicBezTo>
                  <a:pt x="-53037" y="365725"/>
                  <a:pt x="4876" y="223994"/>
                  <a:pt x="0" y="0"/>
                </a:cubicBezTo>
                <a:close/>
              </a:path>
            </a:pathLst>
          </a:custGeom>
          <a:ln w="76200"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1FAC2A-1B9B-E47B-3D67-F256B6D7C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06" y="822152"/>
            <a:ext cx="17048976" cy="115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469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7A0E-F207-0D21-78FC-5DE5D1C657B7}"/>
              </a:ext>
            </a:extLst>
          </p:cNvPr>
          <p:cNvSpPr txBox="1"/>
          <p:nvPr/>
        </p:nvSpPr>
        <p:spPr>
          <a:xfrm>
            <a:off x="8896225" y="4218585"/>
            <a:ext cx="659154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 tab agora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funciona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  <a:sym typeface="Wingdings" pitchFamily="2" charset="2"/>
              </a:rPr>
              <a:t>😮</a:t>
            </a:r>
            <a:endParaRPr kumimoji="0" lang="pt-BR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2A856-BA0A-4E13-BAB9-9C1001E459B9}"/>
              </a:ext>
            </a:extLst>
          </p:cNvPr>
          <p:cNvSpPr txBox="1"/>
          <p:nvPr/>
        </p:nvSpPr>
        <p:spPr>
          <a:xfrm>
            <a:off x="6270702" y="5279935"/>
            <a:ext cx="17195181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Novos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comandos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adicionados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US" sz="4800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ao</a:t>
            </a:r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CLI</a:t>
            </a:r>
            <a:endParaRPr kumimoji="0" lang="pt-BR" sz="4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erif Pro" panose="02040603050405020204" pitchFamily="18" charset="0"/>
              <a:ea typeface="Source Serif Pro" panose="02040603050405020204" pitchFamily="18" charset="0"/>
              <a:sym typeface="Canela Text 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E3407-6319-C0F3-9F71-C3BC115D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43" y="4218585"/>
            <a:ext cx="16932197" cy="96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07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</Words>
  <Application>Microsoft Macintosh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Source Code Pro</vt:lpstr>
      <vt:lpstr>Source Serif Pro</vt:lpstr>
      <vt:lpstr>23_ClassicWhite</vt:lpstr>
      <vt:lpstr>Melhorias na SDK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Dominando Strings no .NET</dc:title>
  <cp:lastModifiedBy>André Baltieri</cp:lastModifiedBy>
  <cp:revision>1</cp:revision>
  <dcterms:modified xsi:type="dcterms:W3CDTF">2022-09-28T13:29:58Z</dcterms:modified>
</cp:coreProperties>
</file>