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9BD05-E0B4-E340-B4D7-3FF8BF6A234C}" v="251" dt="2022-10-05T12:19:34.2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/>
    <p:restoredTop sz="94681"/>
  </p:normalViewPr>
  <p:slideViewPr>
    <p:cSldViewPr snapToGrid="0" showGuides="1">
      <p:cViewPr varScale="1">
        <p:scale>
          <a:sx n="105" d="100"/>
          <a:sy n="105" d="100"/>
        </p:scale>
        <p:origin x="1648" y="208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529DD266-8E92-4173-9101-F17AC71250CE}"/>
    <pc:docChg chg="modSld">
      <pc:chgData name="André Baltieri" userId="d56cfdb1-1911-441a-9a39-6bdee9a14174" providerId="ADAL" clId="{529DD266-8E92-4173-9101-F17AC71250CE}" dt="2022-09-26T17:07:18.888" v="20" actId="20577"/>
      <pc:docMkLst>
        <pc:docMk/>
      </pc:docMkLst>
      <pc:sldChg chg="modSp mod">
        <pc:chgData name="André Baltieri" userId="d56cfdb1-1911-441a-9a39-6bdee9a14174" providerId="ADAL" clId="{529DD266-8E92-4173-9101-F17AC71250CE}" dt="2022-09-26T17:07:18.888" v="20" actId="20577"/>
        <pc:sldMkLst>
          <pc:docMk/>
          <pc:sldMk cId="0" sldId="256"/>
        </pc:sldMkLst>
        <pc:spChg chg="mod">
          <ac:chgData name="André Baltieri" userId="d56cfdb1-1911-441a-9a39-6bdee9a14174" providerId="ADAL" clId="{529DD266-8E92-4173-9101-F17AC71250CE}" dt="2022-09-26T17:07:18.888" v="20" actId="20577"/>
          <ac:spMkLst>
            <pc:docMk/>
            <pc:sldMk cId="0" sldId="256"/>
            <ac:spMk id="151" creationId="{00000000-0000-0000-0000-000000000000}"/>
          </ac:spMkLst>
        </pc:spChg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  <pc:docChgLst>
    <pc:chgData name="André Baltieri" userId="d56cfdb1-1911-441a-9a39-6bdee9a14174" providerId="ADAL" clId="{CDA9BD05-E0B4-E340-B4D7-3FF8BF6A234C}"/>
    <pc:docChg chg="delSld modSld">
      <pc:chgData name="André Baltieri" userId="d56cfdb1-1911-441a-9a39-6bdee9a14174" providerId="ADAL" clId="{CDA9BD05-E0B4-E340-B4D7-3FF8BF6A234C}" dt="2022-10-05T12:19:39.243" v="254" actId="2696"/>
      <pc:docMkLst>
        <pc:docMk/>
      </pc:docMkLst>
      <pc:sldChg chg="modSp mod">
        <pc:chgData name="André Baltieri" userId="d56cfdb1-1911-441a-9a39-6bdee9a14174" providerId="ADAL" clId="{CDA9BD05-E0B4-E340-B4D7-3FF8BF6A234C}" dt="2022-10-05T12:17:19.001" v="2" actId="20577"/>
        <pc:sldMkLst>
          <pc:docMk/>
          <pc:sldMk cId="0" sldId="256"/>
        </pc:sldMkLst>
        <pc:spChg chg="mod">
          <ac:chgData name="André Baltieri" userId="d56cfdb1-1911-441a-9a39-6bdee9a14174" providerId="ADAL" clId="{CDA9BD05-E0B4-E340-B4D7-3FF8BF6A234C}" dt="2022-10-05T12:17:19.001" v="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Anim">
        <pc:chgData name="André Baltieri" userId="d56cfdb1-1911-441a-9a39-6bdee9a14174" providerId="ADAL" clId="{CDA9BD05-E0B4-E340-B4D7-3FF8BF6A234C}" dt="2022-10-05T12:18:17.176" v="134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CDA9BD05-E0B4-E340-B4D7-3FF8BF6A234C}" dt="2022-10-05T12:18:04.080" v="72" actId="20577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CDA9BD05-E0B4-E340-B4D7-3FF8BF6A234C}" dt="2022-10-05T12:18:17.176" v="134" actId="20577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CDA9BD05-E0B4-E340-B4D7-3FF8BF6A234C}" dt="2022-10-05T12:18:49.417" v="196" actId="20577"/>
        <pc:sldMkLst>
          <pc:docMk/>
          <pc:sldMk cId="3032141894" sldId="264"/>
        </pc:sldMkLst>
        <pc:spChg chg="mod">
          <ac:chgData name="André Baltieri" userId="d56cfdb1-1911-441a-9a39-6bdee9a14174" providerId="ADAL" clId="{CDA9BD05-E0B4-E340-B4D7-3FF8BF6A234C}" dt="2022-10-05T12:18:26.478" v="146" actId="20577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CDA9BD05-E0B4-E340-B4D7-3FF8BF6A234C}" dt="2022-10-05T12:18:38.090" v="175" actId="20577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CDA9BD05-E0B4-E340-B4D7-3FF8BF6A234C}" dt="2022-10-05T12:18:49.417" v="196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CDA9BD05-E0B4-E340-B4D7-3FF8BF6A234C}" dt="2022-10-05T12:19:34.217" v="253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CDA9BD05-E0B4-E340-B4D7-3FF8BF6A234C}" dt="2022-10-05T12:19:15.429" v="233" actId="20577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CDA9BD05-E0B4-E340-B4D7-3FF8BF6A234C}" dt="2022-10-05T12:19:22.357" v="249" actId="20577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CDA9BD05-E0B4-E340-B4D7-3FF8BF6A234C}" dt="2022-10-05T12:19:34.217" v="253" actId="20577"/>
          <ac:spMkLst>
            <pc:docMk/>
            <pc:sldMk cId="3002242051" sldId="265"/>
            <ac:spMk id="9" creationId="{F20E1B97-1C48-ECE7-0115-AF1391132DE8}"/>
          </ac:spMkLst>
        </pc:spChg>
      </pc:sldChg>
      <pc:sldChg chg="del">
        <pc:chgData name="André Baltieri" userId="d56cfdb1-1911-441a-9a39-6bdee9a14174" providerId="ADAL" clId="{CDA9BD05-E0B4-E340-B4D7-3FF8BF6A234C}" dt="2022-10-05T12:19:39.243" v="254" actId="2696"/>
        <pc:sldMkLst>
          <pc:docMk/>
          <pc:sldMk cId="2520170193" sldId="266"/>
        </pc:sldMkLst>
      </pc:sldChg>
      <pc:sldChg chg="del">
        <pc:chgData name="André Baltieri" userId="d56cfdb1-1911-441a-9a39-6bdee9a14174" providerId="ADAL" clId="{CDA9BD05-E0B4-E340-B4D7-3FF8BF6A234C}" dt="2022-10-05T12:19:39.243" v="254" actId="2696"/>
        <pc:sldMkLst>
          <pc:docMk/>
          <pc:sldMk cId="421286181" sldId="267"/>
        </pc:sldMkLst>
      </pc:sldChg>
      <pc:sldChg chg="del">
        <pc:chgData name="André Baltieri" userId="d56cfdb1-1911-441a-9a39-6bdee9a14174" providerId="ADAL" clId="{CDA9BD05-E0B4-E340-B4D7-3FF8BF6A234C}" dt="2022-10-05T12:19:39.243" v="254" actId="2696"/>
        <pc:sldMkLst>
          <pc:docMk/>
          <pc:sldMk cId="590638522" sldId="268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Novidades</a:t>
            </a:r>
            <a:r>
              <a:rPr lang="en-US" dirty="0"/>
              <a:t> do</a:t>
            </a:r>
            <a:br>
              <a:rPr lang="en-US" dirty="0"/>
            </a:br>
            <a:r>
              <a:rPr lang="en-US" dirty="0"/>
              <a:t>ASP.NET 7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4408214" y="5690546"/>
            <a:ext cx="1561966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 ASP.NET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um Framework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bem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maduro 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consolidado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3594409" y="7599389"/>
            <a:ext cx="1719518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Tiveram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várias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melhorias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performance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baixo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dos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panos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10079794" y="4936529"/>
            <a:ext cx="395621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Output Cache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7858046" y="6512973"/>
            <a:ext cx="839973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Implicity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Using From Services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372F-8AA3-5FB2-BE92-49FF76B47789}"/>
              </a:ext>
            </a:extLst>
          </p:cNvPr>
          <p:cNvSpPr txBox="1"/>
          <p:nvPr/>
        </p:nvSpPr>
        <p:spPr>
          <a:xfrm>
            <a:off x="8940872" y="8089417"/>
            <a:ext cx="623407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Query String e Arrays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AD80E-0F49-8B36-BB9F-6A0625A5BCEB}"/>
              </a:ext>
            </a:extLst>
          </p:cNvPr>
          <p:cNvSpPr txBox="1"/>
          <p:nvPr/>
        </p:nvSpPr>
        <p:spPr>
          <a:xfrm>
            <a:off x="6858568" y="4936529"/>
            <a:ext cx="1039868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Diversas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melhorias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Minimal APIs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C449-D13A-9816-84A3-D1A98CB45305}"/>
              </a:ext>
            </a:extLst>
          </p:cNvPr>
          <p:cNvSpPr txBox="1"/>
          <p:nvPr/>
        </p:nvSpPr>
        <p:spPr>
          <a:xfrm>
            <a:off x="9396921" y="6512973"/>
            <a:ext cx="53219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Melhorias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no MVC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E1B97-1C48-ECE7-0115-AF1391132DE8}"/>
              </a:ext>
            </a:extLst>
          </p:cNvPr>
          <p:cNvSpPr txBox="1"/>
          <p:nvPr/>
        </p:nvSpPr>
        <p:spPr>
          <a:xfrm>
            <a:off x="11290059" y="8089417"/>
            <a:ext cx="153567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JSON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61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Novidades do ASP.NET 7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2022-10-05T12:19:48Z</dcterms:modified>
</cp:coreProperties>
</file>