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0" r:id="rId2"/>
    <p:sldId id="328" r:id="rId3"/>
    <p:sldId id="422" r:id="rId4"/>
    <p:sldId id="270" r:id="rId5"/>
    <p:sldId id="268" r:id="rId6"/>
    <p:sldId id="418" r:id="rId7"/>
    <p:sldId id="258" r:id="rId8"/>
    <p:sldId id="359" r:id="rId9"/>
    <p:sldId id="420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6" r:id="rId23"/>
    <p:sldId id="452" r:id="rId24"/>
    <p:sldId id="453" r:id="rId25"/>
    <p:sldId id="454" r:id="rId26"/>
    <p:sldId id="455" r:id="rId27"/>
    <p:sldId id="457" r:id="rId28"/>
    <p:sldId id="458" r:id="rId29"/>
    <p:sldId id="459" r:id="rId30"/>
    <p:sldId id="461" r:id="rId31"/>
    <p:sldId id="460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265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BD6"/>
    <a:srgbClr val="5133B7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08A4E-0DA4-6F45-9A45-DA409B99E5D1}" v="33" dt="2021-04-29T17:46:25.782"/>
    <p1510:client id="{83954EBA-9674-A641-8B3E-1CCEBD7A8AAD}" v="198" dt="2021-04-29T13:37:45.893"/>
    <p1510:client id="{8EEDDBA5-01F3-4A21-84E1-2AD997BABE77}" v="87" dt="2021-04-29T22:29:5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85" autoAdjust="0"/>
    <p:restoredTop sz="96400" autoAdjust="0"/>
  </p:normalViewPr>
  <p:slideViewPr>
    <p:cSldViewPr snapToGrid="0">
      <p:cViewPr varScale="1">
        <p:scale>
          <a:sx n="58" d="100"/>
          <a:sy n="58" d="100"/>
        </p:scale>
        <p:origin x="74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Nativo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fortes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Sempre </a:t>
            </a:r>
            <a:r>
              <a:rPr lang="en-US" dirty="0" err="1">
                <a:latin typeface="Montserrat Light" panose="00000400000000000000" pitchFamily="2" charset="0"/>
              </a:rPr>
              <a:t>atualizado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 que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moderno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Performance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Quando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bem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feito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Acesso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à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todas</a:t>
            </a:r>
            <a:r>
              <a:rPr lang="en-US" dirty="0">
                <a:latin typeface="Montserrat Light" panose="00000400000000000000" pitchFamily="2" charset="0"/>
              </a:rPr>
              <a:t> as APIs do hardware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Integração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dispositivos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Apple Watch, Widgets, </a:t>
            </a:r>
            <a:r>
              <a:rPr lang="en-US" dirty="0" err="1">
                <a:latin typeface="Montserrat Light" panose="00000400000000000000" pitchFamily="2" charset="0"/>
              </a:rPr>
              <a:t>etc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será</a:t>
            </a:r>
            <a:r>
              <a:rPr lang="en-US" dirty="0">
                <a:latin typeface="Montserrat Light" panose="00000400000000000000" pitchFamily="2" charset="0"/>
              </a:rPr>
              <a:t> “</a:t>
            </a:r>
            <a:r>
              <a:rPr lang="en-US" dirty="0" err="1">
                <a:latin typeface="Montserrat Light" panose="00000400000000000000" pitchFamily="2" charset="0"/>
              </a:rPr>
              <a:t>abandonado</a:t>
            </a:r>
            <a:r>
              <a:rPr lang="en-US" dirty="0">
                <a:latin typeface="Montserrat Light" panose="00000400000000000000" pitchFamily="2" charset="0"/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4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Nativo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fracos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Single Platform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Requer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especialistas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diferentes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linguagens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Custo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maior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 mercado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olhado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para Cross/</a:t>
            </a:r>
            <a:r>
              <a:rPr lang="en-US" dirty="0" err="1">
                <a:latin typeface="Montserrat Light" panose="00000400000000000000" pitchFamily="2" charset="0"/>
              </a:rPr>
              <a:t>Híbrido</a:t>
            </a:r>
            <a:r>
              <a:rPr lang="en-US" dirty="0">
                <a:latin typeface="Montserrat Light" panose="00000400000000000000" pitchFamily="2" charset="0"/>
              </a:rPr>
              <a:t>/PWA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7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Nativo</a:t>
            </a:r>
            <a:b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r>
              <a:rPr lang="pt-BR" sz="3600" dirty="0">
                <a:solidFill>
                  <a:schemeClr val="bg1"/>
                </a:solidFill>
                <a:latin typeface="Mont ExtraLight DEMO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Cross Platform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Cross Platform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Código </a:t>
            </a:r>
            <a:r>
              <a:rPr lang="en-US" dirty="0" err="1">
                <a:latin typeface="Montserrat Light" panose="00000400000000000000" pitchFamily="2" charset="0"/>
              </a:rPr>
              <a:t>escrito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linguagem</a:t>
            </a:r>
            <a:r>
              <a:rPr lang="en-US" dirty="0">
                <a:latin typeface="Montserrat Light" panose="00000400000000000000" pitchFamily="2" charset="0"/>
              </a:rPr>
              <a:t>/framework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Pode</a:t>
            </a:r>
            <a:r>
              <a:rPr lang="en-US" dirty="0">
                <a:latin typeface="Montserrat Light" panose="00000400000000000000" pitchFamily="2" charset="0"/>
              </a:rPr>
              <a:t> ser </a:t>
            </a:r>
            <a:r>
              <a:rPr lang="en-US" dirty="0" err="1">
                <a:latin typeface="Montserrat Light" panose="00000400000000000000" pitchFamily="2" charset="0"/>
              </a:rPr>
              <a:t>reaproveitado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Codebase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Compila</a:t>
            </a:r>
            <a:r>
              <a:rPr lang="en-US" dirty="0">
                <a:latin typeface="Montserrat Light" panose="00000400000000000000" pitchFamily="2" charset="0"/>
              </a:rPr>
              <a:t> para </a:t>
            </a:r>
            <a:r>
              <a:rPr lang="en-US" dirty="0" err="1">
                <a:latin typeface="Montserrat Light" panose="00000400000000000000" pitchFamily="2" charset="0"/>
              </a:rPr>
              <a:t>múltiplas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plataformas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Android, iOS, Windows, Linux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Exemplo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Xamarin, Flutter, React Native, Native Script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11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Cross Platform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fortes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Reaproveitamento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Performance boa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Quando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bem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feito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Acesso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à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várias</a:t>
            </a:r>
            <a:r>
              <a:rPr lang="en-US" dirty="0">
                <a:latin typeface="Montserrat Light" panose="00000400000000000000" pitchFamily="2" charset="0"/>
              </a:rPr>
              <a:t> APIs do Hardware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Possibilidade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escrita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específico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Escrever</a:t>
            </a:r>
            <a:r>
              <a:rPr lang="en-US" dirty="0">
                <a:latin typeface="Montserrat Light" panose="00000400000000000000" pitchFamily="2" charset="0"/>
              </a:rPr>
              <a:t> algo </a:t>
            </a:r>
            <a:r>
              <a:rPr lang="en-US" dirty="0" err="1">
                <a:latin typeface="Montserrat Light" panose="00000400000000000000" pitchFamily="2" charset="0"/>
              </a:rPr>
              <a:t>apenas</a:t>
            </a:r>
            <a:r>
              <a:rPr lang="en-US" dirty="0">
                <a:latin typeface="Montserrat Light" panose="00000400000000000000" pitchFamily="2" charset="0"/>
              </a:rPr>
              <a:t> para Android/iOS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Integração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r>
              <a:rPr lang="en-US" dirty="0">
                <a:latin typeface="Montserrat Light" panose="00000400000000000000" pitchFamily="2" charset="0"/>
              </a:rPr>
              <a:t> native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Mesmo</a:t>
            </a:r>
            <a:r>
              <a:rPr lang="en-US" dirty="0">
                <a:latin typeface="Montserrat Light" panose="00000400000000000000" pitchFamily="2" charset="0"/>
              </a:rPr>
              <a:t> time </a:t>
            </a:r>
            <a:r>
              <a:rPr lang="en-US" dirty="0" err="1">
                <a:latin typeface="Montserrat Light" panose="00000400000000000000" pitchFamily="2" charset="0"/>
              </a:rPr>
              <a:t>trabalhando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Redução</a:t>
            </a:r>
            <a:r>
              <a:rPr lang="en-US" dirty="0">
                <a:latin typeface="Montserrat Light" panose="00000400000000000000" pitchFamily="2" charset="0"/>
              </a:rPr>
              <a:t> de custos no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4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Cross Platform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fracos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Um </a:t>
            </a:r>
            <a:r>
              <a:rPr lang="en-US" dirty="0" err="1">
                <a:latin typeface="Montserrat Light" panose="00000400000000000000" pitchFamily="2" charset="0"/>
              </a:rPr>
              <a:t>passo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atrás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nativo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relação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atualizações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Integração</a:t>
            </a:r>
            <a:r>
              <a:rPr lang="en-US" dirty="0">
                <a:latin typeface="Montserrat Light" panose="00000400000000000000" pitchFamily="2" charset="0"/>
              </a:rPr>
              <a:t> com outros </a:t>
            </a:r>
            <a:r>
              <a:rPr lang="en-US" dirty="0" err="1">
                <a:latin typeface="Montserrat Light" panose="00000400000000000000" pitchFamily="2" charset="0"/>
              </a:rPr>
              <a:t>dispositivos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requer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r>
              <a:rPr lang="en-US" dirty="0">
                <a:latin typeface="Montserrat Light" panose="00000400000000000000" pitchFamily="2" charset="0"/>
              </a:rPr>
              <a:t> native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Código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100% </a:t>
            </a:r>
            <a:r>
              <a:rPr lang="en-US" dirty="0" err="1">
                <a:latin typeface="Montserrat Light" panose="00000400000000000000" pitchFamily="2" charset="0"/>
              </a:rPr>
              <a:t>compartilhado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Alguns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projetos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ficam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imensos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Flutter/RN </a:t>
            </a:r>
            <a:r>
              <a:rPr lang="en-US" dirty="0" err="1">
                <a:latin typeface="Montserrat Light" panose="00000400000000000000" pitchFamily="2" charset="0"/>
              </a:rPr>
              <a:t>principalmente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Podem</a:t>
            </a:r>
            <a:r>
              <a:rPr lang="en-US" dirty="0">
                <a:latin typeface="Montserrat Light" panose="00000400000000000000" pitchFamily="2" charset="0"/>
              </a:rPr>
              <a:t> ser </a:t>
            </a:r>
            <a:r>
              <a:rPr lang="en-US" dirty="0" err="1">
                <a:latin typeface="Montserrat Light" panose="00000400000000000000" pitchFamily="2" charset="0"/>
              </a:rPr>
              <a:t>descontinuados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sairem</a:t>
            </a:r>
            <a:r>
              <a:rPr lang="en-US" dirty="0">
                <a:latin typeface="Montserrat Light" panose="00000400000000000000" pitchFamily="2" charset="0"/>
              </a:rPr>
              <a:t> do hype a </a:t>
            </a:r>
            <a:r>
              <a:rPr lang="en-US" dirty="0" err="1">
                <a:latin typeface="Montserrat Light" panose="00000400000000000000" pitchFamily="2" charset="0"/>
              </a:rPr>
              <a:t>qualquer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momento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2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Cross Platform</a:t>
            </a:r>
            <a:b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r>
              <a:rPr lang="pt-BR" sz="3600" dirty="0">
                <a:solidFill>
                  <a:schemeClr val="bg1"/>
                </a:solidFill>
                <a:latin typeface="Mont ExtraLight DEMO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Híbrido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Híbrido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Código HTML, CSS, JS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Acessa</a:t>
            </a:r>
            <a:r>
              <a:rPr lang="en-US" dirty="0">
                <a:latin typeface="Montserrat Light" panose="00000400000000000000" pitchFamily="2" charset="0"/>
              </a:rPr>
              <a:t> o hardware via API JS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Cordova, Capacitor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empacotado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vira</a:t>
            </a:r>
            <a:r>
              <a:rPr lang="en-US" dirty="0">
                <a:latin typeface="Montserrat Light" panose="00000400000000000000" pitchFamily="2" charset="0"/>
              </a:rPr>
              <a:t> um .app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 dirty="0">
                <a:latin typeface="Montserrat Light" panose="00000400000000000000" pitchFamily="2" charset="0"/>
              </a:rPr>
              <a:t> .</a:t>
            </a:r>
            <a:r>
              <a:rPr lang="en-US" dirty="0" err="1">
                <a:latin typeface="Montserrat Light" panose="00000400000000000000" pitchFamily="2" charset="0"/>
              </a:rPr>
              <a:t>apk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Instalado</a:t>
            </a:r>
            <a:r>
              <a:rPr lang="en-US" dirty="0">
                <a:latin typeface="Montserrat Light" panose="00000400000000000000" pitchFamily="2" charset="0"/>
              </a:rPr>
              <a:t> pela </a:t>
            </a:r>
            <a:r>
              <a:rPr lang="en-US" dirty="0" err="1">
                <a:latin typeface="Montserrat Light" panose="00000400000000000000" pitchFamily="2" charset="0"/>
              </a:rPr>
              <a:t>loja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Casca </a:t>
            </a:r>
            <a:r>
              <a:rPr lang="en-US" dirty="0" err="1">
                <a:latin typeface="Montserrat Light" panose="00000400000000000000" pitchFamily="2" charset="0"/>
              </a:rPr>
              <a:t>nativa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rodando</a:t>
            </a:r>
            <a:r>
              <a:rPr lang="en-US" dirty="0">
                <a:latin typeface="Montserrat Light" panose="00000400000000000000" pitchFamily="2" charset="0"/>
              </a:rPr>
              <a:t> o App por um WebView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100% de </a:t>
            </a:r>
            <a:r>
              <a:rPr lang="en-US" dirty="0" err="1">
                <a:latin typeface="Montserrat Light" panose="00000400000000000000" pitchFamily="2" charset="0"/>
              </a:rPr>
              <a:t>reaproveitamento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Compila</a:t>
            </a:r>
            <a:r>
              <a:rPr lang="en-US" dirty="0">
                <a:latin typeface="Montserrat Light" panose="00000400000000000000" pitchFamily="2" charset="0"/>
              </a:rPr>
              <a:t> para </a:t>
            </a:r>
            <a:r>
              <a:rPr lang="en-US" dirty="0" err="1">
                <a:latin typeface="Montserrat Light" panose="00000400000000000000" pitchFamily="2" charset="0"/>
              </a:rPr>
              <a:t>múltiplas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plataformas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Android, iOS, Windows, Linux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Exemplo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Ionic, Capacitor, Quasar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0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balta.io</a:t>
            </a:r>
            <a:endParaRPr lang="en-US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Nativo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, Cross, </a:t>
            </a:r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Híbrido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ou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PWA?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Qual escolher?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Híbrido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fortes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Reaproveitamento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Mesmo</a:t>
            </a:r>
            <a:r>
              <a:rPr lang="en-US" dirty="0">
                <a:latin typeface="Montserrat Light" panose="00000400000000000000" pitchFamily="2" charset="0"/>
              </a:rPr>
              <a:t> time </a:t>
            </a:r>
            <a:r>
              <a:rPr lang="en-US" dirty="0" err="1">
                <a:latin typeface="Montserrat Light" panose="00000400000000000000" pitchFamily="2" charset="0"/>
              </a:rPr>
              <a:t>trabalhando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Redução</a:t>
            </a:r>
            <a:r>
              <a:rPr lang="en-US" dirty="0">
                <a:latin typeface="Montserrat Light" panose="00000400000000000000" pitchFamily="2" charset="0"/>
              </a:rPr>
              <a:t> de custos no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Híbrido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fracos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Performance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Limitação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nas</a:t>
            </a:r>
            <a:r>
              <a:rPr lang="en-US" dirty="0">
                <a:latin typeface="Montserrat Light" panose="00000400000000000000" pitchFamily="2" charset="0"/>
              </a:rPr>
              <a:t> APIs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Stores </a:t>
            </a:r>
            <a:r>
              <a:rPr lang="en-US" dirty="0" err="1">
                <a:latin typeface="Montserrat Light" panose="00000400000000000000" pitchFamily="2" charset="0"/>
              </a:rPr>
              <a:t>bloqueando</a:t>
            </a:r>
            <a:r>
              <a:rPr lang="en-US" dirty="0">
                <a:latin typeface="Montserrat Light" panose="00000400000000000000" pitchFamily="2" charset="0"/>
              </a:rPr>
              <a:t> WebView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Pouca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adoção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pelo</a:t>
            </a:r>
            <a:r>
              <a:rPr lang="en-US" dirty="0">
                <a:latin typeface="Montserrat Light" panose="00000400000000000000" pitchFamily="2" charset="0"/>
              </a:rPr>
              <a:t> mercado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7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Híbrido</a:t>
            </a:r>
            <a:b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r>
              <a:rPr lang="pt-BR" sz="3600" dirty="0">
                <a:solidFill>
                  <a:schemeClr val="bg1"/>
                </a:solidFill>
                <a:latin typeface="Mont ExtraLight DEMO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PWA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PWA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Progressive Web Apps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HTML, CSS, JS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instalado</a:t>
            </a:r>
            <a:r>
              <a:rPr lang="en-US" dirty="0">
                <a:latin typeface="Montserrat Light" panose="00000400000000000000" pitchFamily="2" charset="0"/>
              </a:rPr>
              <a:t> via </a:t>
            </a:r>
            <a:r>
              <a:rPr lang="en-US" dirty="0" err="1">
                <a:latin typeface="Montserrat Light" panose="00000400000000000000" pitchFamily="2" charset="0"/>
              </a:rPr>
              <a:t>loja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literalmente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aplicação</a:t>
            </a:r>
            <a:r>
              <a:rPr lang="en-US" dirty="0">
                <a:latin typeface="Montserrat Light" panose="00000400000000000000" pitchFamily="2" charset="0"/>
              </a:rPr>
              <a:t> web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0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PWA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fortes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Reaproveitamento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Mesmo</a:t>
            </a:r>
            <a:r>
              <a:rPr lang="en-US" dirty="0">
                <a:latin typeface="Montserrat Light" panose="00000400000000000000" pitchFamily="2" charset="0"/>
              </a:rPr>
              <a:t> time </a:t>
            </a:r>
            <a:r>
              <a:rPr lang="en-US" dirty="0" err="1">
                <a:latin typeface="Montserrat Light" panose="00000400000000000000" pitchFamily="2" charset="0"/>
              </a:rPr>
              <a:t>trabalhando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Redução</a:t>
            </a:r>
            <a:r>
              <a:rPr lang="en-US" dirty="0">
                <a:latin typeface="Montserrat Light" panose="00000400000000000000" pitchFamily="2" charset="0"/>
              </a:rPr>
              <a:t> de custos no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Deploy </a:t>
            </a:r>
            <a:r>
              <a:rPr lang="en-US" dirty="0" err="1">
                <a:latin typeface="Montserrat Light" panose="00000400000000000000" pitchFamily="2" charset="0"/>
              </a:rPr>
              <a:t>simplificado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Apps </a:t>
            </a:r>
            <a:r>
              <a:rPr lang="en-US" dirty="0" err="1">
                <a:latin typeface="Montserrat Light" panose="00000400000000000000" pitchFamily="2" charset="0"/>
              </a:rPr>
              <a:t>menores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Baixa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só</a:t>
            </a:r>
            <a:r>
              <a:rPr lang="en-US" dirty="0">
                <a:latin typeface="Montserrat Light" panose="00000400000000000000" pitchFamily="2" charset="0"/>
              </a:rPr>
              <a:t> o que </a:t>
            </a:r>
            <a:r>
              <a:rPr lang="en-US" dirty="0" err="1">
                <a:latin typeface="Montserrat Light" panose="00000400000000000000" pitchFamily="2" charset="0"/>
              </a:rPr>
              <a:t>precisa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precisa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instalar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WASM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7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PWA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fracos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passa</a:t>
            </a:r>
            <a:r>
              <a:rPr lang="en-US" dirty="0">
                <a:latin typeface="Montserrat Light" panose="00000400000000000000" pitchFamily="2" charset="0"/>
              </a:rPr>
              <a:t> pela </a:t>
            </a:r>
            <a:r>
              <a:rPr lang="en-US" dirty="0" err="1">
                <a:latin typeface="Montserrat Light" panose="00000400000000000000" pitchFamily="2" charset="0"/>
              </a:rPr>
              <a:t>loja</a:t>
            </a:r>
            <a:r>
              <a:rPr lang="en-US" dirty="0">
                <a:latin typeface="Montserrat Light" panose="00000400000000000000" pitchFamily="2" charset="0"/>
              </a:rPr>
              <a:t> (?)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acesso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à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todas</a:t>
            </a:r>
            <a:r>
              <a:rPr lang="en-US" dirty="0">
                <a:latin typeface="Montserrat Light" panose="00000400000000000000" pitchFamily="2" charset="0"/>
              </a:rPr>
              <a:t> as APIs do Hardware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Safari </a:t>
            </a:r>
            <a:r>
              <a:rPr lang="en-US" dirty="0" err="1">
                <a:latin typeface="Montserrat Light" panose="00000400000000000000" pitchFamily="2" charset="0"/>
              </a:rPr>
              <a:t>ainda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pedra</a:t>
            </a:r>
            <a:r>
              <a:rPr lang="en-US" dirty="0">
                <a:latin typeface="Montserrat Light" panose="00000400000000000000" pitchFamily="2" charset="0"/>
              </a:rPr>
              <a:t> no </a:t>
            </a:r>
            <a:r>
              <a:rPr lang="en-US" dirty="0" err="1">
                <a:latin typeface="Montserrat Light" panose="00000400000000000000" pitchFamily="2" charset="0"/>
              </a:rPr>
              <a:t>caminho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05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PWA</a:t>
            </a:r>
            <a:b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r>
              <a:rPr lang="pt-BR" sz="3600" dirty="0">
                <a:solidFill>
                  <a:schemeClr val="bg1"/>
                </a:solidFill>
                <a:latin typeface="Mont ExtraLight DEMO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Tecnologias e Frameworks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7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Tecnologias e Frameworks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Quais opções temos?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Microsoft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Xamarin – Cross Platform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Blazor</a:t>
            </a:r>
            <a:r>
              <a:rPr lang="en-US" dirty="0">
                <a:latin typeface="Montserrat Light" panose="00000400000000000000" pitchFamily="2" charset="0"/>
              </a:rPr>
              <a:t> - PWA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Facebook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React Native – Cross Platform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Google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Kotlin (JetBrains) - </a:t>
            </a:r>
            <a:r>
              <a:rPr lang="en-US" dirty="0" err="1">
                <a:latin typeface="Montserrat Light" panose="00000400000000000000" pitchFamily="2" charset="0"/>
              </a:rPr>
              <a:t>Nativo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Flutter – Cross Platform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Ionic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Ionic Framework – </a:t>
            </a:r>
            <a:r>
              <a:rPr lang="en-US" dirty="0" err="1">
                <a:latin typeface="Montserrat Light" panose="00000400000000000000" pitchFamily="2" charset="0"/>
              </a:rPr>
              <a:t>Híbrido</a:t>
            </a:r>
            <a:r>
              <a:rPr lang="en-US" dirty="0">
                <a:latin typeface="Montserrat Light" panose="00000400000000000000" pitchFamily="2" charset="0"/>
              </a:rPr>
              <a:t>/PWA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Angular, React, Vue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Capacitor – </a:t>
            </a:r>
            <a:r>
              <a:rPr lang="en-US" dirty="0" err="1">
                <a:latin typeface="Montserrat Light" panose="00000400000000000000" pitchFamily="2" charset="0"/>
              </a:rPr>
              <a:t>Híbrido</a:t>
            </a:r>
            <a:r>
              <a:rPr lang="en-US" dirty="0">
                <a:latin typeface="Montserrat Light" panose="00000400000000000000" pitchFamily="2" charset="0"/>
              </a:rPr>
              <a:t>/PWA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Apple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Switft</a:t>
            </a:r>
            <a:r>
              <a:rPr lang="en-US" dirty="0">
                <a:latin typeface="Montserrat Light" panose="00000400000000000000" pitchFamily="2" charset="0"/>
              </a:rPr>
              <a:t> – </a:t>
            </a:r>
            <a:r>
              <a:rPr lang="en-US" dirty="0" err="1">
                <a:latin typeface="Montserrat Light" panose="00000400000000000000" pitchFamily="2" charset="0"/>
              </a:rPr>
              <a:t>Nativo</a:t>
            </a:r>
            <a:endParaRPr lang="en-US" dirty="0">
              <a:latin typeface="Montserrat Light" panose="00000400000000000000" pitchFamily="2" charset="0"/>
            </a:endParaRP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Montserrat Light" panose="00000400000000000000" pitchFamily="2" charset="0"/>
              </a:rPr>
              <a:t>Mac Catalyst </a:t>
            </a:r>
            <a:r>
              <a:rPr lang="en-US" sz="1600" dirty="0" err="1">
                <a:latin typeface="Montserrat Light" panose="00000400000000000000" pitchFamily="2" charset="0"/>
              </a:rPr>
              <a:t>permite</a:t>
            </a:r>
            <a:r>
              <a:rPr lang="en-US" sz="1600" dirty="0">
                <a:latin typeface="Montserrat Light" panose="00000400000000000000" pitchFamily="2" charset="0"/>
              </a:rPr>
              <a:t> </a:t>
            </a:r>
            <a:r>
              <a:rPr lang="en-US" sz="1600" dirty="0" err="1">
                <a:latin typeface="Montserrat Light" panose="00000400000000000000" pitchFamily="2" charset="0"/>
              </a:rPr>
              <a:t>criar</a:t>
            </a:r>
            <a:r>
              <a:rPr lang="en-US" sz="1600" dirty="0">
                <a:latin typeface="Montserrat Light" panose="00000400000000000000" pitchFamily="2" charset="0"/>
              </a:rPr>
              <a:t> Apps que </a:t>
            </a:r>
            <a:r>
              <a:rPr lang="en-US" sz="1600" dirty="0" err="1">
                <a:latin typeface="Montserrat Light" panose="00000400000000000000" pitchFamily="2" charset="0"/>
              </a:rPr>
              <a:t>rodam</a:t>
            </a:r>
            <a:r>
              <a:rPr lang="en-US" sz="1600" dirty="0">
                <a:latin typeface="Montserrat Light" panose="00000400000000000000" pitchFamily="2" charset="0"/>
              </a:rPr>
              <a:t> no iOS, iPad e Mac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balta.io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T-Shirt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Geek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429371" y="6036525"/>
            <a:ext cx="10354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Estampas exclusivas</a:t>
            </a:r>
          </a:p>
          <a:p>
            <a:r>
              <a:rPr lang="pt-BR" sz="1200" dirty="0" err="1">
                <a:latin typeface="Montserrat Light" pitchFamily="2" charset="77"/>
              </a:rPr>
              <a:t>https</a:t>
            </a:r>
            <a:r>
              <a:rPr lang="pt-BR" sz="1200" dirty="0">
                <a:latin typeface="Montserrat Light" pitchFamily="2" charset="77"/>
              </a:rPr>
              <a:t>://</a:t>
            </a:r>
            <a:r>
              <a:rPr lang="pt-BR" sz="1200" dirty="0" err="1">
                <a:latin typeface="Montserrat Light" pitchFamily="2" charset="77"/>
              </a:rPr>
              <a:t>www.tshirtgeek.com.br</a:t>
            </a:r>
            <a:r>
              <a:rPr lang="pt-BR" sz="1200" dirty="0">
                <a:latin typeface="Montserrat Light" pitchFamily="2" charset="77"/>
              </a:rPr>
              <a:t>/</a:t>
            </a:r>
            <a:r>
              <a:rPr lang="pt-BR" sz="1200" dirty="0" err="1">
                <a:latin typeface="Montserrat Light" pitchFamily="2" charset="77"/>
              </a:rPr>
              <a:t>balta-io</a:t>
            </a:r>
            <a:r>
              <a:rPr lang="pt-BR" sz="1200" dirty="0">
                <a:latin typeface="Montserrat Light" pitchFamily="2" charset="77"/>
              </a:rPr>
              <a:t>/</a:t>
            </a:r>
            <a:endParaRPr lang="pt-BR" sz="1400" dirty="0">
              <a:latin typeface="Montserrat Light" pitchFamily="2" charset="7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F6640D-5CFF-DB4B-A971-782AFEE9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67" y="2020388"/>
            <a:ext cx="4773433" cy="47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in a black shirt&#10;&#10;Description automatically generated">
            <a:extLst>
              <a:ext uri="{FF2B5EF4-FFF2-40B4-BE49-F238E27FC236}">
                <a16:creationId xmlns:a16="http://schemas.microsoft.com/office/drawing/2014/main" id="{71F4EF1C-2DBC-A845-8292-989896B0C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4395">
            <a:off x="4076382" y="1783629"/>
            <a:ext cx="4876800" cy="4876800"/>
          </a:xfrm>
          <a:prstGeom prst="rect">
            <a:avLst/>
          </a:prstGeom>
        </p:spPr>
      </p:pic>
      <p:sp>
        <p:nvSpPr>
          <p:cNvPr id="11" name="CaixaDeTexto 7">
            <a:extLst>
              <a:ext uri="{FF2B5EF4-FFF2-40B4-BE49-F238E27FC236}">
                <a16:creationId xmlns:a16="http://schemas.microsoft.com/office/drawing/2014/main" id="{C79C1591-F36A-D14A-9673-9E973B8784EC}"/>
              </a:ext>
            </a:extLst>
          </p:cNvPr>
          <p:cNvSpPr txBox="1"/>
          <p:nvPr/>
        </p:nvSpPr>
        <p:spPr>
          <a:xfrm>
            <a:off x="429371" y="2556506"/>
            <a:ext cx="1035449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SORTEIO EXCLUSIVO DESTA LIVE</a:t>
            </a:r>
          </a:p>
          <a:p>
            <a:r>
              <a:rPr lang="pt-BR" sz="4000" b="1" dirty="0">
                <a:latin typeface="Montserrat Medium" panose="00000600000000000000" pitchFamily="2" charset="0"/>
              </a:rPr>
              <a:t>3 CAMISETAS</a:t>
            </a:r>
          </a:p>
          <a:p>
            <a:r>
              <a:rPr lang="pt-BR" sz="1400" dirty="0">
                <a:latin typeface="Montserrat Light" pitchFamily="2" charset="77"/>
              </a:rPr>
              <a:t>Qualquer estampa da loja</a:t>
            </a:r>
          </a:p>
          <a:p>
            <a:r>
              <a:rPr lang="pt-BR" sz="1400" dirty="0">
                <a:latin typeface="Montserrat Light" pitchFamily="2" charset="77"/>
              </a:rPr>
              <a:t>do </a:t>
            </a:r>
            <a:r>
              <a:rPr lang="pt-BR" sz="1400" dirty="0" err="1">
                <a:latin typeface="Montserrat Light" pitchFamily="2" charset="77"/>
              </a:rPr>
              <a:t>balta.io</a:t>
            </a:r>
            <a:r>
              <a:rPr lang="pt-BR" sz="1400" dirty="0">
                <a:latin typeface="Montserrat Light" pitchFamily="2" charset="77"/>
              </a:rPr>
              <a:t> na </a:t>
            </a:r>
            <a:r>
              <a:rPr lang="pt-BR" sz="1400" dirty="0" err="1">
                <a:latin typeface="Montserrat Light" pitchFamily="2" charset="77"/>
              </a:rPr>
              <a:t>T-Shirt</a:t>
            </a:r>
            <a:r>
              <a:rPr lang="pt-BR" sz="1400" dirty="0">
                <a:latin typeface="Montserrat Light" pitchFamily="2" charset="77"/>
              </a:rPr>
              <a:t> </a:t>
            </a:r>
            <a:r>
              <a:rPr lang="pt-BR" sz="1400" dirty="0" err="1">
                <a:latin typeface="Montserrat Light" pitchFamily="2" charset="77"/>
              </a:rPr>
              <a:t>Geek</a:t>
            </a:r>
            <a:endParaRPr lang="pt-BR" sz="1400" dirty="0">
              <a:latin typeface="Montserrat Light" pitchFamily="2" charset="77"/>
            </a:endParaRPr>
          </a:p>
          <a:p>
            <a:endParaRPr lang="pt-BR" sz="1400" dirty="0">
              <a:latin typeface="Montserrat Light" pitchFamily="2" charset="77"/>
            </a:endParaRPr>
          </a:p>
          <a:p>
            <a:r>
              <a:rPr lang="pt-BR" sz="1200" dirty="0">
                <a:latin typeface="Montserrat Light" pitchFamily="2" charset="77"/>
              </a:rPr>
              <a:t>Válidos somente para quem estiver online</a:t>
            </a:r>
            <a:br>
              <a:rPr lang="pt-BR" sz="1400" dirty="0">
                <a:latin typeface="Montserrat Light" pitchFamily="2" charset="77"/>
              </a:rPr>
            </a:br>
            <a:r>
              <a:rPr lang="pt-BR" sz="2000" b="1" dirty="0">
                <a:latin typeface="Montserrat Light" pitchFamily="2" charset="77"/>
              </a:rPr>
              <a:t>NO FINAL DA LIVE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5BDE2E2-9E54-BB44-9EB5-C40D6BFD3C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371" y="5403412"/>
            <a:ext cx="2091192" cy="6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Xamarin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7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Xamarin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Tecnologia</a:t>
            </a:r>
            <a:r>
              <a:rPr lang="en-US" dirty="0">
                <a:latin typeface="Montserrat Light" panose="00000400000000000000" pitchFamily="2" charset="0"/>
              </a:rPr>
              <a:t> da Microsoft para </a:t>
            </a:r>
            <a:r>
              <a:rPr lang="en-US" dirty="0" err="1">
                <a:latin typeface="Montserrat Light" panose="00000400000000000000" pitchFamily="2" charset="0"/>
              </a:rPr>
              <a:t>criação</a:t>
            </a:r>
            <a:r>
              <a:rPr lang="en-US" dirty="0">
                <a:latin typeface="Montserrat Light" panose="00000400000000000000" pitchFamily="2" charset="0"/>
              </a:rPr>
              <a:t> de Apps </a:t>
            </a:r>
            <a:r>
              <a:rPr lang="en-US" dirty="0" err="1">
                <a:latin typeface="Montserrat Light" panose="00000400000000000000" pitchFamily="2" charset="0"/>
              </a:rPr>
              <a:t>multiplataforma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Cross mas </a:t>
            </a:r>
            <a:r>
              <a:rPr lang="en-US" dirty="0" err="1">
                <a:latin typeface="Montserrat Light" panose="00000400000000000000" pitchFamily="2" charset="0"/>
              </a:rPr>
              <a:t>muita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gente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diz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nativo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Usa</a:t>
            </a:r>
            <a:r>
              <a:rPr lang="en-US" dirty="0">
                <a:latin typeface="Montserrat Light" panose="00000400000000000000" pitchFamily="2" charset="0"/>
              </a:rPr>
              <a:t> o XAML </a:t>
            </a:r>
            <a:r>
              <a:rPr lang="en-US" dirty="0" err="1">
                <a:latin typeface="Montserrat Light" panose="00000400000000000000" pitchFamily="2" charset="0"/>
              </a:rPr>
              <a:t>como</a:t>
            </a:r>
            <a:r>
              <a:rPr lang="en-US" dirty="0">
                <a:latin typeface="Montserrat Light" panose="00000400000000000000" pitchFamily="2" charset="0"/>
              </a:rPr>
              <a:t> UI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Podemos usar </a:t>
            </a:r>
            <a:r>
              <a:rPr lang="en-US" dirty="0" err="1">
                <a:latin typeface="Montserrat Light" panose="00000400000000000000" pitchFamily="2" charset="0"/>
              </a:rPr>
              <a:t>sintaxe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declarativa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C# como base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Compila para </a:t>
            </a:r>
            <a:r>
              <a:rPr lang="pt-BR" dirty="0" err="1">
                <a:latin typeface="Montserrat Light" panose="00000400000000000000" pitchFamily="2" charset="0"/>
              </a:rPr>
              <a:t>Android</a:t>
            </a:r>
            <a:r>
              <a:rPr lang="pt-BR" dirty="0">
                <a:latin typeface="Montserrat Light" panose="00000400000000000000" pitchFamily="2" charset="0"/>
              </a:rPr>
              <a:t>, iOS, Mac entre outros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0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Xamarin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fortes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Compartilhamento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r>
              <a:rPr lang="en-US" dirty="0">
                <a:latin typeface="Montserrat Light" panose="00000400000000000000" pitchFamily="2" charset="0"/>
              </a:rPr>
              <a:t> C#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Organização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Separação</a:t>
            </a:r>
            <a:r>
              <a:rPr lang="en-US" dirty="0">
                <a:latin typeface="Montserrat Light" panose="00000400000000000000" pitchFamily="2" charset="0"/>
              </a:rPr>
              <a:t> das Views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Muita </a:t>
            </a:r>
            <a:r>
              <a:rPr lang="en-US" dirty="0" err="1">
                <a:latin typeface="Montserrat Light" panose="00000400000000000000" pitchFamily="2" charset="0"/>
              </a:rPr>
              <a:t>coisa</a:t>
            </a:r>
            <a:r>
              <a:rPr lang="en-US" dirty="0">
                <a:latin typeface="Montserrat Light" panose="00000400000000000000" pitchFamily="2" charset="0"/>
              </a:rPr>
              <a:t> “in the box”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MVVM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Xamarin.Essentials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Estrutura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Outros </a:t>
            </a:r>
            <a:r>
              <a:rPr lang="en-US" dirty="0" err="1">
                <a:latin typeface="Montserrat Light" panose="00000400000000000000" pitchFamily="2" charset="0"/>
              </a:rPr>
              <a:t>recursos</a:t>
            </a:r>
            <a:r>
              <a:rPr lang="en-US" dirty="0">
                <a:latin typeface="Montserrat Light" panose="00000400000000000000" pitchFamily="2" charset="0"/>
              </a:rPr>
              <a:t> do .NET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Documentação</a:t>
            </a:r>
            <a:r>
              <a:rPr lang="en-US" dirty="0">
                <a:latin typeface="Montserrat Light" panose="00000400000000000000" pitchFamily="2" charset="0"/>
              </a:rPr>
              <a:t> show!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Debug do iOS no Windows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Xamarin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fracos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Ambiente</a:t>
            </a:r>
            <a:r>
              <a:rPr lang="en-US" dirty="0">
                <a:latin typeface="Montserrat Light" panose="00000400000000000000" pitchFamily="2" charset="0"/>
              </a:rPr>
              <a:t> dev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Para </a:t>
            </a:r>
            <a:r>
              <a:rPr lang="en-US" dirty="0" err="1">
                <a:latin typeface="Montserrat Light" panose="00000400000000000000" pitchFamily="2" charset="0"/>
              </a:rPr>
              <a:t>quem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vem</a:t>
            </a:r>
            <a:r>
              <a:rPr lang="en-US" dirty="0">
                <a:latin typeface="Montserrat Light" panose="00000400000000000000" pitchFamily="2" charset="0"/>
              </a:rPr>
              <a:t> da Web </a:t>
            </a:r>
            <a:r>
              <a:rPr lang="en-US" dirty="0" err="1">
                <a:latin typeface="Montserrat Light" panose="00000400000000000000" pitchFamily="2" charset="0"/>
              </a:rPr>
              <a:t>pode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estranhar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tão</a:t>
            </a:r>
            <a:r>
              <a:rPr lang="en-US" dirty="0">
                <a:latin typeface="Montserrat Light" panose="00000400000000000000" pitchFamily="2" charset="0"/>
              </a:rPr>
              <a:t> hype </a:t>
            </a:r>
            <a:r>
              <a:rPr lang="en-US" dirty="0" err="1">
                <a:latin typeface="Montserrat Light" panose="00000400000000000000" pitchFamily="2" charset="0"/>
              </a:rPr>
              <a:t>quanto</a:t>
            </a:r>
            <a:r>
              <a:rPr lang="en-US" dirty="0">
                <a:latin typeface="Montserrat Light" panose="00000400000000000000" pitchFamily="2" charset="0"/>
              </a:rPr>
              <a:t> Flutter/RN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XAML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um </a:t>
            </a:r>
            <a:r>
              <a:rPr lang="en-US" dirty="0" err="1">
                <a:latin typeface="Montserrat Light" panose="00000400000000000000" pitchFamily="2" charset="0"/>
              </a:rPr>
              <a:t>passo</a:t>
            </a:r>
            <a:r>
              <a:rPr lang="en-US" dirty="0">
                <a:latin typeface="Montserrat Light" panose="00000400000000000000" pitchFamily="2" charset="0"/>
              </a:rPr>
              <a:t> extra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1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Xamarin</a:t>
            </a:r>
            <a:b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r>
              <a:rPr lang="pt-BR" sz="3600" dirty="0">
                <a:solidFill>
                  <a:schemeClr val="bg1"/>
                </a:solidFill>
                <a:latin typeface="Mont ExtraLight DEMO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4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Blazor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6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Blazor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Tecnologia</a:t>
            </a:r>
            <a:r>
              <a:rPr lang="en-US" dirty="0">
                <a:latin typeface="Montserrat Light" panose="00000400000000000000" pitchFamily="2" charset="0"/>
              </a:rPr>
              <a:t> da Microsoft para </a:t>
            </a:r>
            <a:r>
              <a:rPr lang="en-US" dirty="0" err="1">
                <a:latin typeface="Montserrat Light" panose="00000400000000000000" pitchFamily="2" charset="0"/>
              </a:rPr>
              <a:t>criação</a:t>
            </a:r>
            <a:r>
              <a:rPr lang="en-US" dirty="0">
                <a:latin typeface="Montserrat Light" panose="00000400000000000000" pitchFamily="2" charset="0"/>
              </a:rPr>
              <a:t> de SPAs/PWAs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Cria aplicações de página única com suporte a PWA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Permite uso de estrutura e sintaxe do ASP.NET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44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Blazor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fortes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WASM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Sintaxe</a:t>
            </a:r>
            <a:r>
              <a:rPr lang="en-US" dirty="0">
                <a:latin typeface="Montserrat Light" panose="00000400000000000000" pitchFamily="2" charset="0"/>
              </a:rPr>
              <a:t> “Razor”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C# no Browser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Reuso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Estrutura do projeto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Rápido, mais seguro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6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Blazor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Pontos fracos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Ainda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novo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Muita </a:t>
            </a:r>
            <a:r>
              <a:rPr lang="en-US" dirty="0" err="1">
                <a:latin typeface="Montserrat Light" panose="00000400000000000000" pitchFamily="2" charset="0"/>
              </a:rPr>
              <a:t>coisa</a:t>
            </a:r>
            <a:r>
              <a:rPr lang="en-US" dirty="0">
                <a:latin typeface="Montserrat Light" panose="00000400000000000000" pitchFamily="2" charset="0"/>
              </a:rPr>
              <a:t> que </a:t>
            </a:r>
            <a:r>
              <a:rPr lang="en-US" dirty="0" err="1">
                <a:latin typeface="Montserrat Light" panose="00000400000000000000" pitchFamily="2" charset="0"/>
              </a:rPr>
              <a:t>existe</a:t>
            </a:r>
            <a:r>
              <a:rPr lang="en-US" dirty="0">
                <a:latin typeface="Montserrat Light" panose="00000400000000000000" pitchFamily="2" charset="0"/>
              </a:rPr>
              <a:t> no JS </a:t>
            </a:r>
            <a:r>
              <a:rPr lang="en-US" dirty="0" err="1">
                <a:latin typeface="Montserrat Light" panose="00000400000000000000" pitchFamily="2" charset="0"/>
              </a:rPr>
              <a:t>ainda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foi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desenvolvida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C#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App </a:t>
            </a:r>
            <a:r>
              <a:rPr lang="en-US" dirty="0" err="1">
                <a:latin typeface="Montserrat Light" panose="00000400000000000000" pitchFamily="2" charset="0"/>
              </a:rPr>
              <a:t>fica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maior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Precisa</a:t>
            </a:r>
            <a:r>
              <a:rPr lang="en-US" dirty="0">
                <a:latin typeface="Montserrat Light" panose="00000400000000000000" pitchFamily="2" charset="0"/>
              </a:rPr>
              <a:t> do “.NET” no browser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33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Blazor</a:t>
            </a:r>
            <a:b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r>
              <a:rPr lang="pt-BR" sz="3600" dirty="0">
                <a:solidFill>
                  <a:schemeClr val="bg1"/>
                </a:solidFill>
                <a:latin typeface="Mont ExtraLight DEMO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dirty="0">
                <a:solidFill>
                  <a:schemeClr val="bg1"/>
                </a:solidFill>
                <a:latin typeface="Montserrat Medium" panose="00000600000000000000" pitchFamily="2" charset="0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8x Microsoft MVP</a:t>
            </a: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24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balta.io</a:t>
            </a:r>
            <a:endParaRPr lang="pt-BR" sz="5400" b="1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3" name="Imagem 2" descr="Homem de camisa azul&#10;&#10;Descrição gerada automaticamente">
            <a:extLst>
              <a:ext uri="{FF2B5EF4-FFF2-40B4-BE49-F238E27FC236}">
                <a16:creationId xmlns:a16="http://schemas.microsoft.com/office/drawing/2014/main" id="{DAC5E427-51B5-4B92-8589-E4AFEF82C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84" y="2503556"/>
            <a:ext cx="2926079" cy="29260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Ionic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9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React</a:t>
            </a:r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Native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Kotlin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Swift</a:t>
            </a:r>
            <a:endParaRPr lang="pt-BR" sz="54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Dúvidas?</a:t>
            </a:r>
            <a:endParaRPr lang="pt-BR" sz="5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Montserrat ExtraLight" panose="00000300000000000000" pitchFamily="2" charset="0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Montserrat ExtraLight" panose="00000300000000000000" pitchFamily="2" charset="0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Montserrat ExtraLight" panose="00000300000000000000" pitchFamily="2" charset="0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Montserrat ExtraLight" panose="00000300000000000000" pitchFamily="2" charset="0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95" y="2303826"/>
            <a:ext cx="7551367" cy="2021978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Montserrat Medium" panose="00000600000000000000" pitchFamily="2" charset="0"/>
              </a:rPr>
              <a:t>Siga me nas Redes Sociais - </a:t>
            </a:r>
            <a:r>
              <a:rPr lang="pt-BR" dirty="0">
                <a:solidFill>
                  <a:srgbClr val="FE508E"/>
                </a:solidFill>
                <a:latin typeface="Montserrat Medium" panose="00000600000000000000" pitchFamily="2" charset="0"/>
              </a:rPr>
              <a:t>@</a:t>
            </a:r>
            <a:r>
              <a:rPr lang="pt-BR" dirty="0" err="1">
                <a:solidFill>
                  <a:srgbClr val="FE508E"/>
                </a:solidFill>
                <a:latin typeface="Montserrat Medium" panose="00000600000000000000" pitchFamily="2" charset="0"/>
              </a:rPr>
              <a:t>andrebaltieri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B602CC9-4592-404F-B52D-AC465964B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62" y="2569330"/>
            <a:ext cx="3212440" cy="403673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D6E62465-A17B-4197-BFA7-313A9141B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8712" y="3379787"/>
            <a:ext cx="104775" cy="123825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3C23E34-A020-4547-9AA1-9BBB5B60B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791" y="3065317"/>
            <a:ext cx="185616" cy="2193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9905066-45E6-4F30-96BA-5191702DF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63567" y="4146548"/>
            <a:ext cx="107464" cy="12700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A8A60D5C-E979-4BE1-AC71-31255CBD6C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784" y="4412894"/>
            <a:ext cx="3261903" cy="3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9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7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 0.067 C -0.049 0.081 -0.054 0.102 -0.054 0.124 C -0.054 0.149 -0.049 0.169 -0.04 0.183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1 -0.00925 0.16342 -0.04909 0.16342 C -0.08893 0.16342 -0.1211 0.10741 -0.1211 0.03842 C -0.1211 -0.03056 -0.08893 -0.08658 -0.04909 -0.08658 Z " pathEditMode="relative" rAng="0" ptsTypes="AAAAA">
                                      <p:cBhvr>
                                        <p:cTn id="24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95" y="2303826"/>
            <a:ext cx="7551367" cy="2021978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Montserrat Medium" panose="00000600000000000000" pitchFamily="2" charset="0"/>
              </a:rPr>
              <a:t>Siga nas Redes Sociais - </a:t>
            </a:r>
            <a:r>
              <a:rPr lang="pt-BR" dirty="0">
                <a:solidFill>
                  <a:srgbClr val="FE508E"/>
                </a:solidFill>
                <a:latin typeface="Montserrat Medium" panose="00000600000000000000" pitchFamily="2" charset="0"/>
              </a:rPr>
              <a:t>@</a:t>
            </a:r>
            <a:r>
              <a:rPr lang="pt-BR" dirty="0" err="1">
                <a:solidFill>
                  <a:srgbClr val="FE508E"/>
                </a:solidFill>
                <a:latin typeface="Montserrat Medium" panose="00000600000000000000" pitchFamily="2" charset="0"/>
              </a:rPr>
              <a:t>balta.io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B602CC9-4592-404F-B52D-AC465964B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62" y="2569330"/>
            <a:ext cx="3212440" cy="403673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D6E62465-A17B-4197-BFA7-313A9141B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8712" y="3379787"/>
            <a:ext cx="104775" cy="123825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3C23E34-A020-4547-9AA1-9BBB5B60B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791" y="3065317"/>
            <a:ext cx="185616" cy="2193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9905066-45E6-4F30-96BA-5191702DF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63567" y="4146548"/>
            <a:ext cx="107464" cy="12700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A8A60D5C-E979-4BE1-AC71-31255CBD6C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784" y="4412894"/>
            <a:ext cx="3261903" cy="3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3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7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 0.067 C -0.049 0.081 -0.054 0.102 -0.054 0.124 C -0.054 0.149 -0.049 0.169 -0.04 0.183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1 -0.00925 0.16342 -0.04909 0.16342 C -0.08893 0.16342 -0.1211 0.10741 -0.1211 0.03842 C -0.1211 -0.03056 -0.08893 -0.08658 -0.04909 -0.08658 Z " pathEditMode="relative" rAng="0" ptsTypes="AAAAA">
                                      <p:cBhvr>
                                        <p:cTn id="24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Medium" panose="00000600000000000000" pitchFamily="2" charset="0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Pontos positivos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Pontos negativos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Sugestões de uso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Casos reais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016694"/>
            <a:ext cx="110740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esta</a:t>
            </a:r>
            <a:endParaRPr lang="pt-BR" sz="54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24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talk</a:t>
            </a:r>
            <a:endParaRPr lang="pt-BR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Nativo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Nativo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Código </a:t>
            </a:r>
            <a:r>
              <a:rPr lang="en-US" dirty="0" err="1">
                <a:latin typeface="Montserrat Light" panose="00000400000000000000" pitchFamily="2" charset="0"/>
              </a:rPr>
              <a:t>escrito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linguagem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específica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Kotlin/Swift/C# (Win)/</a:t>
            </a:r>
            <a:r>
              <a:rPr lang="en-US" dirty="0" err="1">
                <a:latin typeface="Montserrat Light" panose="00000400000000000000" pitchFamily="2" charset="0"/>
              </a:rPr>
              <a:t>Etc</a:t>
            </a:r>
            <a:r>
              <a:rPr lang="en-US" dirty="0">
                <a:latin typeface="Montserrat Light" panose="00000400000000000000" pitchFamily="2" charset="0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Um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r>
              <a:rPr lang="en-US" dirty="0">
                <a:latin typeface="Montserrat Light" panose="00000400000000000000" pitchFamily="2" charset="0"/>
              </a:rPr>
              <a:t> para </a:t>
            </a:r>
            <a:r>
              <a:rPr lang="en-US" dirty="0" err="1">
                <a:latin typeface="Montserrat Light" panose="00000400000000000000" pitchFamily="2" charset="0"/>
              </a:rPr>
              <a:t>cada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dispositivo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Normalmente</a:t>
            </a:r>
            <a:r>
              <a:rPr lang="en-US" dirty="0">
                <a:latin typeface="Montserrat Light" panose="00000400000000000000" pitchFamily="2" charset="0"/>
              </a:rPr>
              <a:t> um time para </a:t>
            </a:r>
            <a:r>
              <a:rPr lang="en-US" dirty="0" err="1">
                <a:latin typeface="Montserrat Light" panose="00000400000000000000" pitchFamily="2" charset="0"/>
              </a:rPr>
              <a:t>cada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805</Words>
  <Application>Microsoft Office PowerPoint</Application>
  <PresentationFormat>Widescreen</PresentationFormat>
  <Paragraphs>214</Paragraphs>
  <Slides>44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Mont ExtraLight DEMO</vt:lpstr>
      <vt:lpstr>Montserrat ExtraLight</vt:lpstr>
      <vt:lpstr>Montserrat Light</vt:lpstr>
      <vt:lpstr>Montserrat Medium</vt:lpstr>
      <vt:lpstr>Tema do Office</vt:lpstr>
      <vt:lpstr>Apresentação do PowerPoint</vt:lpstr>
      <vt:lpstr>Apresentação do PowerPoint</vt:lpstr>
      <vt:lpstr>balta.io + T-Shirt Geek</vt:lpstr>
      <vt:lpstr>  André Baltieri 8x Microsoft MVP balta.io</vt:lpstr>
      <vt:lpstr>Siga me nas Redes Sociais - @andrebaltieri</vt:lpstr>
      <vt:lpstr>Siga nas Redes Sociais - @balta.io</vt:lpstr>
      <vt:lpstr>Apresentação do PowerPoint</vt:lpstr>
      <vt:lpstr>Nativo</vt:lpstr>
      <vt:lpstr>Nativo</vt:lpstr>
      <vt:lpstr>Nativo</vt:lpstr>
      <vt:lpstr>Nativo</vt:lpstr>
      <vt:lpstr>Nativo DEMO</vt:lpstr>
      <vt:lpstr>Cross Platform</vt:lpstr>
      <vt:lpstr>Cross Platform</vt:lpstr>
      <vt:lpstr>Cross Platform</vt:lpstr>
      <vt:lpstr>Cross Platform</vt:lpstr>
      <vt:lpstr>Cross Platform DEMO</vt:lpstr>
      <vt:lpstr>Híbrido</vt:lpstr>
      <vt:lpstr>Híbrido</vt:lpstr>
      <vt:lpstr>Híbrido</vt:lpstr>
      <vt:lpstr>Híbrido</vt:lpstr>
      <vt:lpstr>Híbrido DEMO</vt:lpstr>
      <vt:lpstr>PWA</vt:lpstr>
      <vt:lpstr>PWA</vt:lpstr>
      <vt:lpstr>PWA</vt:lpstr>
      <vt:lpstr>PWA</vt:lpstr>
      <vt:lpstr>PWA DEMO</vt:lpstr>
      <vt:lpstr>Tecnologias e Frameworks</vt:lpstr>
      <vt:lpstr>Tecnologias e Frameworks</vt:lpstr>
      <vt:lpstr>Xamarin</vt:lpstr>
      <vt:lpstr>Xamarin</vt:lpstr>
      <vt:lpstr>Xamarin</vt:lpstr>
      <vt:lpstr>Xamarin</vt:lpstr>
      <vt:lpstr>Xamarin DEMO</vt:lpstr>
      <vt:lpstr>Blazor</vt:lpstr>
      <vt:lpstr>Blazor</vt:lpstr>
      <vt:lpstr>Blazor</vt:lpstr>
      <vt:lpstr>Blazor</vt:lpstr>
      <vt:lpstr>Blazor DEMO</vt:lpstr>
      <vt:lpstr>Ionic</vt:lpstr>
      <vt:lpstr>React Native</vt:lpstr>
      <vt:lpstr>Kotlin</vt:lpstr>
      <vt:lpstr>Swift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80</cp:revision>
  <dcterms:created xsi:type="dcterms:W3CDTF">2018-07-18T17:51:39Z</dcterms:created>
  <dcterms:modified xsi:type="dcterms:W3CDTF">2021-04-29T22:29:54Z</dcterms:modified>
</cp:coreProperties>
</file>