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2" r:id="rId4"/>
    <p:sldId id="263" r:id="rId5"/>
    <p:sldId id="264" r:id="rId6"/>
    <p:sldId id="261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712"/>
  </p:normalViewPr>
  <p:slideViewPr>
    <p:cSldViewPr snapToGrid="0" snapToObjects="1">
      <p:cViewPr varScale="1">
        <p:scale>
          <a:sx n="153" d="100"/>
          <a:sy n="153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8A2E-C006-A92F-E045-861015A77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0142E-47D2-5D67-97CB-A05BE101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3FEC-684F-045A-0145-0B65AD8C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85BF-8A8B-BC11-6E59-4C3E8245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A541-8AE9-AF72-ED39-6BF19205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4372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D70B-5763-1FD6-98D1-A4DB18F2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721CE-7256-1B98-D498-9EF7B80A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35CC-5381-E2CB-C31F-938F3503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629E-7056-E5A0-E45F-AA1BFC88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943B-66CF-460D-5272-1F40BED9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1013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69EDB-457A-CF55-33D1-329255591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93E85-6B1E-307E-7C57-9342E656E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544C-4D42-EB4D-795A-E029B77F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C9B4-B6CA-1AC7-1505-1936B6E8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74B6-9B2A-6C38-5837-96FEAC33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1352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ABBE-7AB9-B44D-B68F-FCAB5E5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83A3-B83F-00DD-9852-E76E8F6C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EF13-6D6D-ECD7-F6CE-C56151D7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C72D-95AF-E0F6-BC7E-F47066F8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2170B-031E-6DA1-7CD7-AA60646B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440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FEFC-9848-8876-9581-EF09066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D194D-ECD2-FA59-630A-FDED9730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9BB5-8F89-A766-3740-3A1BF4FA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45F4-1C77-A2AF-E087-F0F8E02E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E1BF-3A5F-501F-6F7C-1CAFA519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533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3125-7B12-3546-6BC6-F78800E1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3F21-2C4E-3EB5-5B25-CDCDEA33E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427ED-78B5-B4BA-7A54-C0D87926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15B7A-58ED-B798-F6D8-93475B28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CCB22-F535-9485-9801-621E1A53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043C3-E507-D50E-91BE-E41D6099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0627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EFCE-6134-28ED-97D7-A1E36747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890B0-5DB5-446E-03FE-E00F9A26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8A2BD-47DC-8134-0A3C-97BBA87C7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E645F-4689-FE82-7B52-124517BF2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2D17-8077-48AB-8B8E-4FC2098D9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6FFB-AA8E-F0AE-522E-76AB4366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55E77-4FA0-2A92-F6BF-BC9BF0EE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D183B-5F45-1FE2-122C-9EBA6D7B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854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8806-A6CF-D11C-B20F-306C83D6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ED04A-FC40-458E-2B0A-974EDC1C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BDEF0-5DB1-F870-26D2-86F47131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A34B1-1C3F-D057-DF0F-FF9A1F46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3251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AF31C-7CC4-5417-053F-9344B42E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C3B5-73FA-1AAA-0D11-5073F50C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07275-5C74-9642-783C-6A0A3437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479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BC95-36F9-B977-91A5-1E412F1B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594B-5F54-ECF4-5D6B-506429BB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B03F8-4973-0A68-1363-5FE38EB7F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90150-55FE-5C97-380B-7DCF9C62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0CCE-195A-DBD4-5415-D8BC8A29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48AD4-CBD8-338D-FF52-FEDE6936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7443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76A4-110A-997F-B556-4DDD16BD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C5B49-1B44-5FD0-3E1A-0AB04C6B8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C1D9F-0909-F09A-A39A-06456ACF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0157-CA3D-1282-4EB5-4BC79732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E4F46-8344-866C-7F7A-4BDB0230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EE48-8E0F-9A95-554C-D1D9BEC6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6439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5F758-9B26-DA6A-C91C-C7C47991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7C2E-E326-2615-0476-9749005E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39AA-C5C3-432C-D8AB-20A981CC6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7344-A86E-F84E-988B-447536A718AE}" type="datetimeFigureOut">
              <a:rPr lang="en-BR" smtClean="0"/>
              <a:t>05/25/2022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570C2-FA9A-E771-6B3E-93EC522D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8370-CCF0-9918-6547-4A5DBA71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C308-91F3-1047-9FC3-6A0564D5CCE5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6623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orms.office.com/r/E2YgeXV4Gr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hyperlink" Target="https://balta.io/socia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o.balta.io/masterclass-asp-net-azure-e-githu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3648-337A-F809-7BBD-DE204BACA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Heebo" pitchFamily="2" charset="-79"/>
                <a:cs typeface="Heebo" pitchFamily="2" charset="-79"/>
              </a:rPr>
              <a:t>Encontro</a:t>
            </a:r>
            <a:r>
              <a:rPr lang="en-US" b="1" dirty="0">
                <a:latin typeface="Heebo" pitchFamily="2" charset="-79"/>
                <a:cs typeface="Heebo" pitchFamily="2" charset="-79"/>
              </a:rPr>
              <a:t> Premium</a:t>
            </a:r>
            <a:endParaRPr lang="en-BR" b="1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150C9725-3724-1A0E-5AC1-278B3543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5" y="466650"/>
            <a:ext cx="6723289" cy="6858000"/>
          </a:xfrm>
          <a:prstGeom prst="rect">
            <a:avLst/>
          </a:prstGeom>
        </p:spPr>
      </p:pic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5E673E69-CF8F-9328-E5C8-5454337A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42" y="4045650"/>
            <a:ext cx="2887838" cy="2945700"/>
          </a:xfrm>
          <a:prstGeom prst="rect">
            <a:avLst/>
          </a:prstGeom>
        </p:spPr>
      </p:pic>
      <p:pic>
        <p:nvPicPr>
          <p:cNvPr id="6" name="Picture 5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17AABC3C-AB0A-6F09-BC08-A540015A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03" y="3740789"/>
            <a:ext cx="5406250" cy="335008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CD5EEC1-2F06-DF7F-9F0A-F363E339B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24" y="449035"/>
            <a:ext cx="633853" cy="72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9B01D-5BF8-7AD1-068D-E555DD297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300" y="3895650"/>
            <a:ext cx="2794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24D1F-BC57-A407-D8E5-78ACAB02E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379" y="4210221"/>
            <a:ext cx="2794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AC81-2A79-8A3C-F01B-77EC26A65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7361" y="1828952"/>
            <a:ext cx="252147" cy="252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B6C07-8D72-4D34-6D2D-43118803F7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7986" y="2367171"/>
            <a:ext cx="533400" cy="533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BFD0342-02D1-1521-0720-19F6177F5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Heebo" pitchFamily="2" charset="-79"/>
                <a:cs typeface="Heebo" pitchFamily="2" charset="-79"/>
              </a:rPr>
              <a:t>Criando</a:t>
            </a:r>
            <a:r>
              <a:rPr lang="en-US" dirty="0">
                <a:latin typeface="Heebo" pitchFamily="2" charset="-79"/>
                <a:cs typeface="Heebo" pitchFamily="2" charset="-79"/>
              </a:rPr>
              <a:t> SDKs no .NET</a:t>
            </a:r>
            <a:endParaRPr lang="en-BR" dirty="0"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968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E8022F-1F8E-DBF5-2D31-1386C9148734}"/>
              </a:ext>
            </a:extLst>
          </p:cNvPr>
          <p:cNvSpPr/>
          <p:nvPr/>
        </p:nvSpPr>
        <p:spPr>
          <a:xfrm>
            <a:off x="6835700" y="-65314"/>
            <a:ext cx="5356300" cy="6923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9DECBFA-9505-CBBA-C1CA-C9F853E2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819" y="3740789"/>
            <a:ext cx="3895605" cy="3973659"/>
          </a:xfrm>
          <a:prstGeom prst="rect">
            <a:avLst/>
          </a:prstGeom>
        </p:spPr>
      </p:pic>
      <p:pic>
        <p:nvPicPr>
          <p:cNvPr id="13" name="Picture 12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CF78BD49-4CC0-2229-055B-858CC491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03" y="3740789"/>
            <a:ext cx="5406250" cy="3350081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841318DB-8B6E-F52A-F10D-9BEFE8E8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24" y="449035"/>
            <a:ext cx="633853" cy="720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269E71-038F-1493-A29B-54467A72B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621" y="1141562"/>
            <a:ext cx="169100" cy="161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502D83-9415-4F25-01E8-1FEFB2B2F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764" y="2758584"/>
            <a:ext cx="223629" cy="2236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68CB44-8B4D-C6C7-8E6F-2D5A3EF5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atin typeface="Heebo" pitchFamily="2" charset="-79"/>
                <a:cs typeface="Heebo" pitchFamily="2" charset="-79"/>
              </a:rPr>
              <a:t>Agenda</a:t>
            </a:r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32597693-1082-E535-C227-0A119630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258050" y="1379240"/>
            <a:ext cx="4097338" cy="40899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35AA5-52FE-E223-68DE-4F66CEFDD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0492"/>
            <a:ext cx="3932237" cy="3558495"/>
          </a:xfrm>
        </p:spPr>
        <p:txBody>
          <a:bodyPr/>
          <a:lstStyle/>
          <a:p>
            <a:pPr marL="285750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19:30</a:t>
            </a:r>
          </a:p>
          <a:p>
            <a:pPr marL="742950" lvl="1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Meet and Greet</a:t>
            </a:r>
            <a:endParaRPr lang="en-BR" dirty="0">
              <a:latin typeface="Heebo" pitchFamily="2" charset="-79"/>
              <a:cs typeface="Heebo" pitchFamily="2" charset="-79"/>
            </a:endParaRPr>
          </a:p>
          <a:p>
            <a:pPr marL="285750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20:00</a:t>
            </a:r>
          </a:p>
          <a:p>
            <a:pPr marL="742950" lvl="1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 err="1">
                <a:latin typeface="Heebo" pitchFamily="2" charset="-79"/>
                <a:cs typeface="Heebo" pitchFamily="2" charset="-79"/>
              </a:rPr>
              <a:t>Tema</a:t>
            </a:r>
            <a:r>
              <a:rPr lang="en-US" dirty="0">
                <a:latin typeface="Heebo" pitchFamily="2" charset="-79"/>
                <a:cs typeface="Heebo" pitchFamily="2" charset="-79"/>
              </a:rPr>
              <a:t> Principal</a:t>
            </a:r>
          </a:p>
          <a:p>
            <a:pPr marL="1200150" lvl="2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O que é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uma</a:t>
            </a:r>
            <a:r>
              <a:rPr lang="en-US" dirty="0">
                <a:latin typeface="Heebo" pitchFamily="2" charset="-79"/>
                <a:cs typeface="Heebo" pitchFamily="2" charset="-79"/>
              </a:rPr>
              <a:t> SDK?</a:t>
            </a:r>
          </a:p>
          <a:p>
            <a:pPr marL="1200150" lvl="2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Handlers e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UseCases</a:t>
            </a:r>
            <a:endParaRPr lang="en-US" dirty="0">
              <a:latin typeface="Heebo" pitchFamily="2" charset="-79"/>
              <a:cs typeface="Heebo" pitchFamily="2" charset="-79"/>
            </a:endParaRPr>
          </a:p>
          <a:p>
            <a:pPr marL="1200150" lvl="2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APIs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externas</a:t>
            </a:r>
            <a:endParaRPr lang="en-US" dirty="0">
              <a:latin typeface="Heebo" pitchFamily="2" charset="-79"/>
              <a:cs typeface="Heebo" pitchFamily="2" charset="-79"/>
            </a:endParaRPr>
          </a:p>
          <a:p>
            <a:pPr marL="1200150" lvl="2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GitHub Packages</a:t>
            </a:r>
          </a:p>
          <a:p>
            <a:pPr marL="1200150" lvl="2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GitHub Actions</a:t>
            </a:r>
            <a:endParaRPr lang="en-BR" dirty="0">
              <a:latin typeface="Heebo" pitchFamily="2" charset="-79"/>
              <a:cs typeface="Heebo" pitchFamily="2" charset="-79"/>
            </a:endParaRPr>
          </a:p>
          <a:p>
            <a:pPr marL="285750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21:30</a:t>
            </a:r>
          </a:p>
          <a:p>
            <a:pPr marL="742950" lvl="1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 err="1">
                <a:latin typeface="Heebo" pitchFamily="2" charset="-79"/>
                <a:cs typeface="Heebo" pitchFamily="2" charset="-79"/>
              </a:rPr>
              <a:t>Encerramento</a:t>
            </a:r>
            <a:endParaRPr lang="en-BR" dirty="0">
              <a:latin typeface="Heebo" pitchFamily="2" charset="-79"/>
              <a:cs typeface="Heebo" pitchFamily="2" charset="-79"/>
            </a:endParaRPr>
          </a:p>
          <a:p>
            <a:pPr marL="285750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21:45</a:t>
            </a:r>
          </a:p>
          <a:p>
            <a:pPr marL="742950" lvl="1" indent="-285750">
              <a:buClr>
                <a:srgbClr val="FD7E13"/>
              </a:buClr>
              <a:buBlip>
                <a:blip r:embed="rId8"/>
              </a:buBlip>
            </a:pPr>
            <a:r>
              <a:rPr lang="en-US" dirty="0" err="1">
                <a:latin typeface="Heebo" pitchFamily="2" charset="-79"/>
                <a:cs typeface="Heebo" pitchFamily="2" charset="-79"/>
              </a:rPr>
              <a:t>Mentoria</a:t>
            </a:r>
            <a:r>
              <a:rPr lang="en-US" dirty="0">
                <a:latin typeface="Heebo" pitchFamily="2" charset="-79"/>
                <a:cs typeface="Heebo" pitchFamily="2" charset="-79"/>
              </a:rPr>
              <a:t> &amp; Bate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Papo</a:t>
            </a:r>
            <a:endParaRPr lang="en-BR" dirty="0"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30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17AABC3C-AB0A-6F09-BC08-A540015A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03" y="3740789"/>
            <a:ext cx="5406250" cy="3350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D3648-337A-F809-7BBD-DE204BAC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ebo" pitchFamily="2" charset="-79"/>
                <a:cs typeface="Heebo" pitchFamily="2" charset="-79"/>
              </a:rPr>
              <a:t>Meet &amp; Greet</a:t>
            </a:r>
            <a:endParaRPr lang="en-BR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D0342-02D1-1521-0720-19F6177F5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Heebo" pitchFamily="2" charset="-79"/>
                <a:cs typeface="Heebo" pitchFamily="2" charset="-79"/>
              </a:rPr>
              <a:t>Espaço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aberto</a:t>
            </a:r>
            <a:r>
              <a:rPr lang="en-US" dirty="0">
                <a:latin typeface="Heebo" pitchFamily="2" charset="-79"/>
                <a:cs typeface="Heebo" pitchFamily="2" charset="-79"/>
              </a:rPr>
              <a:t> para networking 🌍</a:t>
            </a:r>
            <a:endParaRPr lang="en-BR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5E673E69-CF8F-9328-E5C8-5454337A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784370">
            <a:off x="9502464" y="-102938"/>
            <a:ext cx="2887838" cy="294570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CD5EEC1-2F06-DF7F-9F0A-F363E339B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24" y="449035"/>
            <a:ext cx="633853" cy="72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9B01D-5BF8-7AD1-068D-E555DD29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300" y="3895650"/>
            <a:ext cx="2794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24D1F-BC57-A407-D8E5-78ACAB02E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1100" y="3895650"/>
            <a:ext cx="2794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AC81-2A79-8A3C-F01B-77EC26A65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383" y="2115024"/>
            <a:ext cx="146483" cy="146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B6C07-8D72-4D34-6D2D-43118803F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986" y="236717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17AABC3C-AB0A-6F09-BC08-A540015A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03" y="3740789"/>
            <a:ext cx="5406250" cy="3350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D3648-337A-F809-7BBD-DE204BAC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Heebo" pitchFamily="2" charset="-79"/>
                <a:cs typeface="Heebo" pitchFamily="2" charset="-79"/>
              </a:rPr>
              <a:t>Tema</a:t>
            </a:r>
            <a:r>
              <a:rPr lang="en-US" b="1" dirty="0">
                <a:latin typeface="Heebo" pitchFamily="2" charset="-79"/>
                <a:cs typeface="Heebo" pitchFamily="2" charset="-79"/>
              </a:rPr>
              <a:t> Principal</a:t>
            </a:r>
            <a:endParaRPr lang="en-BR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D0342-02D1-1521-0720-19F6177F5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Heebo" pitchFamily="2" charset="-79"/>
                <a:cs typeface="Heebo" pitchFamily="2" charset="-79"/>
              </a:rPr>
              <a:t>Criando</a:t>
            </a:r>
            <a:r>
              <a:rPr lang="en-US" dirty="0">
                <a:latin typeface="Heebo" pitchFamily="2" charset="-79"/>
                <a:cs typeface="Heebo" pitchFamily="2" charset="-79"/>
              </a:rPr>
              <a:t> SDKs no .NET 🚀</a:t>
            </a:r>
            <a:endParaRPr lang="en-BR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5E673E69-CF8F-9328-E5C8-5454337A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784370">
            <a:off x="9502464" y="-102938"/>
            <a:ext cx="2887838" cy="294570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CD5EEC1-2F06-DF7F-9F0A-F363E339B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24" y="449035"/>
            <a:ext cx="633853" cy="72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9B01D-5BF8-7AD1-068D-E555DD29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300" y="3895650"/>
            <a:ext cx="2794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24D1F-BC57-A407-D8E5-78ACAB02E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1100" y="3895650"/>
            <a:ext cx="2794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AC81-2A79-8A3C-F01B-77EC26A65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383" y="2115024"/>
            <a:ext cx="146483" cy="146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B6C07-8D72-4D34-6D2D-43118803F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986" y="236717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3648-337A-F809-7BBD-DE204BAC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Heebo" pitchFamily="2" charset="-79"/>
                <a:cs typeface="Heebo" pitchFamily="2" charset="-79"/>
              </a:rPr>
              <a:t>Encerramento</a:t>
            </a:r>
            <a:endParaRPr lang="en-BR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D0342-02D1-1521-0720-19F6177F5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ebo" pitchFamily="2" charset="-79"/>
                <a:cs typeface="Heebo" pitchFamily="2" charset="-79"/>
              </a:rPr>
              <a:t>Marque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sua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presença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neste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evento</a:t>
            </a:r>
            <a:r>
              <a:rPr lang="en-US" dirty="0">
                <a:latin typeface="Heebo" pitchFamily="2" charset="-79"/>
                <a:cs typeface="Heebo" pitchFamily="2" charset="-79"/>
              </a:rPr>
              <a:t> ✅</a:t>
            </a:r>
            <a:endParaRPr lang="en-BR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6" name="Picture 5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17AABC3C-AB0A-6F09-BC08-A540015A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03" y="3740789"/>
            <a:ext cx="5406250" cy="3350081"/>
          </a:xfrm>
          <a:prstGeom prst="rect">
            <a:avLst/>
          </a:prstGeom>
        </p:spPr>
      </p:pic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5E673E69-CF8F-9328-E5C8-5454337A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784370">
            <a:off x="9502464" y="-102938"/>
            <a:ext cx="2887838" cy="294570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CD5EEC1-2F06-DF7F-9F0A-F363E339B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24" y="449035"/>
            <a:ext cx="633853" cy="72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9B01D-5BF8-7AD1-068D-E555DD29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300" y="3895650"/>
            <a:ext cx="2794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24D1F-BC57-A407-D8E5-78ACAB02E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1100" y="3895650"/>
            <a:ext cx="2794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AC81-2A79-8A3C-F01B-77EC26A65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383" y="2115024"/>
            <a:ext cx="146483" cy="146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B6C07-8D72-4D34-6D2D-43118803F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986" y="236717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E8022F-1F8E-DBF5-2D31-1386C9148734}"/>
              </a:ext>
            </a:extLst>
          </p:cNvPr>
          <p:cNvSpPr/>
          <p:nvPr/>
        </p:nvSpPr>
        <p:spPr>
          <a:xfrm>
            <a:off x="-26203" y="-7483"/>
            <a:ext cx="12218203" cy="1698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9DECBFA-9505-CBBA-C1CA-C9F853E2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73993">
            <a:off x="10216204" y="-1227776"/>
            <a:ext cx="2600601" cy="2652708"/>
          </a:xfrm>
          <a:prstGeom prst="rect">
            <a:avLst/>
          </a:prstGeom>
        </p:spPr>
      </p:pic>
      <p:pic>
        <p:nvPicPr>
          <p:cNvPr id="13" name="Picture 12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CF78BD49-4CC0-2229-055B-858CC491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03" y="3740789"/>
            <a:ext cx="5406250" cy="3350081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841318DB-8B6E-F52A-F10D-9BEFE8E8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94" y="5772284"/>
            <a:ext cx="633853" cy="720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269E71-038F-1493-A29B-54467A72B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621" y="1141562"/>
            <a:ext cx="169100" cy="161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502D83-9415-4F25-01E8-1FEFB2B2F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773" y="457408"/>
            <a:ext cx="223629" cy="2236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20775-5810-AAF4-7800-912DFC2A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7125"/>
            <a:ext cx="10515600" cy="3709838"/>
          </a:xfrm>
        </p:spPr>
        <p:txBody>
          <a:bodyPr/>
          <a:lstStyle/>
          <a:p>
            <a:pPr>
              <a:buBlip>
                <a:blip r:embed="rId7"/>
              </a:buBlip>
            </a:pPr>
            <a:r>
              <a:rPr lang="en-BR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Seu</a:t>
            </a:r>
            <a:r>
              <a:rPr lang="en-US" dirty="0">
                <a:latin typeface="Heebo" pitchFamily="2" charset="-79"/>
                <a:cs typeface="Heebo" pitchFamily="2" charset="-79"/>
              </a:rPr>
              <a:t> feedback é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muito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importante</a:t>
            </a:r>
            <a:r>
              <a:rPr lang="en-US" dirty="0">
                <a:latin typeface="Heebo" pitchFamily="2" charset="-79"/>
                <a:cs typeface="Heebo" pitchFamily="2" charset="-79"/>
              </a:rPr>
              <a:t> 👉</a:t>
            </a:r>
            <a:endParaRPr lang="en-BR" dirty="0">
              <a:latin typeface="Heebo" pitchFamily="2" charset="-79"/>
              <a:cs typeface="Heebo" pitchFamily="2" charset="-79"/>
            </a:endParaRPr>
          </a:p>
          <a:p>
            <a:pPr lvl="1">
              <a:buBlip>
                <a:blip r:embed="rId7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>
                <a:latin typeface="Heebo" pitchFamily="2" charset="-79"/>
                <a:cs typeface="Heebo" pitchFamily="2" charset="-79"/>
                <a:hlinkClick r:id="rId8"/>
              </a:rPr>
              <a:t>https://forms.office.com/r/E2YgeXV4Gr</a:t>
            </a:r>
            <a:endParaRPr lang="en-US" dirty="0"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</a:p>
          <a:p>
            <a:pPr>
              <a:buBlip>
                <a:blip r:embed="rId7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Vamos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nos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conectar</a:t>
            </a:r>
            <a:r>
              <a:rPr lang="en-US" dirty="0">
                <a:latin typeface="Heebo" pitchFamily="2" charset="-79"/>
                <a:cs typeface="Heebo" pitchFamily="2" charset="-79"/>
              </a:rPr>
              <a:t>?</a:t>
            </a:r>
          </a:p>
          <a:p>
            <a:pPr lvl="1">
              <a:buBlip>
                <a:blip r:embed="rId7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>
                <a:latin typeface="Heebo" pitchFamily="2" charset="-79"/>
                <a:cs typeface="Heebo" pitchFamily="2" charset="-79"/>
                <a:hlinkClick r:id="rId9"/>
              </a:rPr>
              <a:t>https://balta.io/social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endParaRPr lang="en-BR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8CB44-8B4D-C6C7-8E6F-2D5A3EF5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Heebo" pitchFamily="2" charset="-79"/>
                <a:cs typeface="Heebo" pitchFamily="2" charset="-79"/>
              </a:rPr>
              <a:t>Marque </a:t>
            </a:r>
            <a:r>
              <a:rPr lang="en-US" dirty="0" err="1">
                <a:solidFill>
                  <a:schemeClr val="bg2"/>
                </a:solidFill>
                <a:latin typeface="Heebo" pitchFamily="2" charset="-79"/>
                <a:cs typeface="Heebo" pitchFamily="2" charset="-79"/>
              </a:rPr>
              <a:t>sua</a:t>
            </a:r>
            <a:r>
              <a:rPr lang="en-US" dirty="0">
                <a:solidFill>
                  <a:schemeClr val="bg2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Heebo" pitchFamily="2" charset="-79"/>
                <a:cs typeface="Heebo" pitchFamily="2" charset="-79"/>
              </a:rPr>
              <a:t>presença</a:t>
            </a:r>
            <a:endParaRPr lang="en-BR" dirty="0">
              <a:solidFill>
                <a:schemeClr val="bg2"/>
              </a:solidFill>
              <a:latin typeface="Heebo" pitchFamily="2" charset="-79"/>
              <a:cs typeface="Heebo" pitchFamily="2" charset="-79"/>
            </a:endParaRP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B6933BA7-1D40-A0F0-DBA4-3F50FD23DC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9146" y="2086670"/>
            <a:ext cx="4470748" cy="44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3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E8022F-1F8E-DBF5-2D31-1386C9148734}"/>
              </a:ext>
            </a:extLst>
          </p:cNvPr>
          <p:cNvSpPr/>
          <p:nvPr/>
        </p:nvSpPr>
        <p:spPr>
          <a:xfrm>
            <a:off x="-26203" y="-7483"/>
            <a:ext cx="12218203" cy="1698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9DECBFA-9505-CBBA-C1CA-C9F853E2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73993">
            <a:off x="10216204" y="-1227776"/>
            <a:ext cx="2600601" cy="2652708"/>
          </a:xfrm>
          <a:prstGeom prst="rect">
            <a:avLst/>
          </a:prstGeom>
        </p:spPr>
      </p:pic>
      <p:pic>
        <p:nvPicPr>
          <p:cNvPr id="13" name="Picture 12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CF78BD49-4CC0-2229-055B-858CC491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03" y="3740789"/>
            <a:ext cx="5406250" cy="3350081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841318DB-8B6E-F52A-F10D-9BEFE8E8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94" y="5772284"/>
            <a:ext cx="633853" cy="720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269E71-038F-1493-A29B-54467A72B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621" y="1141562"/>
            <a:ext cx="169100" cy="161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502D83-9415-4F25-01E8-1FEFB2B2F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773" y="457408"/>
            <a:ext cx="223629" cy="2236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20775-5810-AAF4-7800-912DFC2A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7125"/>
            <a:ext cx="10515600" cy="3709838"/>
          </a:xfrm>
        </p:spPr>
        <p:txBody>
          <a:bodyPr/>
          <a:lstStyle/>
          <a:p>
            <a:pPr>
              <a:buBlip>
                <a:blip r:embed="rId7"/>
              </a:buBlip>
            </a:pPr>
            <a:r>
              <a:rPr lang="en-BR" dirty="0">
                <a:latin typeface="Heebo" pitchFamily="2" charset="-79"/>
                <a:cs typeface="Heebo" pitchFamily="2" charset="-79"/>
              </a:rPr>
              <a:t> </a:t>
            </a:r>
            <a:r>
              <a:rPr lang="en-US" b="1" dirty="0">
                <a:latin typeface="Heebo" pitchFamily="2" charset="-79"/>
                <a:cs typeface="Heebo" pitchFamily="2" charset="-79"/>
              </a:rPr>
              <a:t>14/06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às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b="1" dirty="0">
                <a:latin typeface="Heebo" pitchFamily="2" charset="-79"/>
                <a:cs typeface="Heebo" pitchFamily="2" charset="-79"/>
              </a:rPr>
              <a:t>20:00</a:t>
            </a:r>
            <a:r>
              <a:rPr lang="en-US" dirty="0">
                <a:latin typeface="Heebo" pitchFamily="2" charset="-79"/>
                <a:cs typeface="Heebo" pitchFamily="2" charset="-79"/>
              </a:rPr>
              <a:t> 📅</a:t>
            </a:r>
            <a:endParaRPr lang="en-BR" dirty="0">
              <a:latin typeface="Heebo" pitchFamily="2" charset="-79"/>
              <a:cs typeface="Heebo" pitchFamily="2" charset="-79"/>
            </a:endParaRPr>
          </a:p>
          <a:p>
            <a:pPr lvl="1">
              <a:buBlip>
                <a:blip r:embed="rId7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 Masterclass – ASP.NET, Azure e GitHub</a:t>
            </a:r>
          </a:p>
          <a:p>
            <a:pPr lvl="1">
              <a:buBlip>
                <a:blip r:embed="rId7"/>
              </a:buBlip>
            </a:pP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>
                <a:latin typeface="Heebo" pitchFamily="2" charset="-79"/>
                <a:cs typeface="Heebo" pitchFamily="2" charset="-79"/>
                <a:hlinkClick r:id="rId8"/>
              </a:rPr>
              <a:t>https://go.balta.io/masterclass-asp-net-azure-e-github</a:t>
            </a:r>
            <a:endParaRPr lang="en-US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8CB44-8B4D-C6C7-8E6F-2D5A3EF5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  <a:latin typeface="Heebo" pitchFamily="2" charset="-79"/>
                <a:cs typeface="Heebo" pitchFamily="2" charset="-79"/>
              </a:rPr>
              <a:t>Próximos</a:t>
            </a:r>
            <a:r>
              <a:rPr lang="en-US" dirty="0">
                <a:solidFill>
                  <a:schemeClr val="bg2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Heebo" pitchFamily="2" charset="-79"/>
                <a:cs typeface="Heebo" pitchFamily="2" charset="-79"/>
              </a:rPr>
              <a:t>eventos</a:t>
            </a:r>
            <a:r>
              <a:rPr lang="en-US" dirty="0">
                <a:solidFill>
                  <a:schemeClr val="bg2"/>
                </a:solidFill>
                <a:latin typeface="Heebo" pitchFamily="2" charset="-79"/>
                <a:cs typeface="Heebo" pitchFamily="2" charset="-79"/>
              </a:rPr>
              <a:t>…</a:t>
            </a:r>
            <a:endParaRPr lang="en-BR" dirty="0">
              <a:solidFill>
                <a:schemeClr val="bg2"/>
              </a:solidFill>
              <a:latin typeface="Heebo" pitchFamily="2" charset="-79"/>
              <a:cs typeface="Heebo" pitchFamily="2" charset="-79"/>
            </a:endParaRPr>
          </a:p>
        </p:txBody>
      </p:sp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ADC58975-96EB-BD24-95EB-116EA0B8C7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000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6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17AABC3C-AB0A-6F09-BC08-A540015A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03" y="3740789"/>
            <a:ext cx="5406250" cy="3350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D3648-337A-F809-7BBD-DE204BAC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Heebo" pitchFamily="2" charset="-79"/>
                <a:cs typeface="Heebo" pitchFamily="2" charset="-79"/>
              </a:rPr>
              <a:t>Mentoria</a:t>
            </a:r>
            <a:r>
              <a:rPr lang="en-US" b="1" dirty="0">
                <a:latin typeface="Heebo" pitchFamily="2" charset="-79"/>
                <a:cs typeface="Heebo" pitchFamily="2" charset="-79"/>
              </a:rPr>
              <a:t> e Bate-</a:t>
            </a:r>
            <a:r>
              <a:rPr lang="en-US" b="1" dirty="0" err="1">
                <a:latin typeface="Heebo" pitchFamily="2" charset="-79"/>
                <a:cs typeface="Heebo" pitchFamily="2" charset="-79"/>
              </a:rPr>
              <a:t>Papo</a:t>
            </a:r>
            <a:endParaRPr lang="en-BR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D0342-02D1-1521-0720-19F6177F5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Heebo" pitchFamily="2" charset="-79"/>
                <a:cs typeface="Heebo" pitchFamily="2" charset="-79"/>
              </a:rPr>
              <a:t>Chegou</a:t>
            </a:r>
            <a:r>
              <a:rPr lang="en-US" dirty="0">
                <a:latin typeface="Heebo" pitchFamily="2" charset="-79"/>
                <a:cs typeface="Heebo" pitchFamily="2" charset="-79"/>
              </a:rPr>
              <a:t> a hora de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abrir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seu</a:t>
            </a:r>
            <a:r>
              <a:rPr lang="en-US" dirty="0">
                <a:latin typeface="Heebo" pitchFamily="2" charset="-79"/>
                <a:cs typeface="Heebo" pitchFamily="2" charset="-79"/>
              </a:rPr>
              <a:t> </a:t>
            </a:r>
            <a:r>
              <a:rPr lang="en-US" dirty="0" err="1">
                <a:latin typeface="Heebo" pitchFamily="2" charset="-79"/>
                <a:cs typeface="Heebo" pitchFamily="2" charset="-79"/>
              </a:rPr>
              <a:t>coração</a:t>
            </a:r>
            <a:r>
              <a:rPr lang="en-US" dirty="0">
                <a:latin typeface="Heebo" pitchFamily="2" charset="-79"/>
                <a:cs typeface="Heebo" pitchFamily="2" charset="-79"/>
              </a:rPr>
              <a:t> 💜</a:t>
            </a:r>
            <a:endParaRPr lang="en-BR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5E673E69-CF8F-9328-E5C8-5454337A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784370">
            <a:off x="9502464" y="-102938"/>
            <a:ext cx="2887838" cy="294570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CD5EEC1-2F06-DF7F-9F0A-F363E339B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24" y="449035"/>
            <a:ext cx="633853" cy="72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9B01D-5BF8-7AD1-068D-E555DD29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300" y="3895650"/>
            <a:ext cx="2794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24D1F-BC57-A407-D8E5-78ACAB02E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1100" y="3895650"/>
            <a:ext cx="2794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AC81-2A79-8A3C-F01B-77EC26A65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383" y="2115024"/>
            <a:ext cx="146483" cy="146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B6C07-8D72-4D34-6D2D-43118803F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986" y="236717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7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3648-337A-F809-7BBD-DE204BACA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Heebo" pitchFamily="2" charset="-79"/>
                <a:cs typeface="Heebo" pitchFamily="2" charset="-79"/>
              </a:rPr>
              <a:t>Encontro</a:t>
            </a:r>
            <a:r>
              <a:rPr lang="en-US" b="1" dirty="0">
                <a:latin typeface="Heebo" pitchFamily="2" charset="-79"/>
                <a:cs typeface="Heebo" pitchFamily="2" charset="-79"/>
              </a:rPr>
              <a:t> Premium</a:t>
            </a:r>
            <a:endParaRPr lang="en-BR" b="1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150C9725-3724-1A0E-5AC1-278B3543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5" y="466650"/>
            <a:ext cx="6723289" cy="6858000"/>
          </a:xfrm>
          <a:prstGeom prst="rect">
            <a:avLst/>
          </a:prstGeom>
        </p:spPr>
      </p:pic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5E673E69-CF8F-9328-E5C8-5454337A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42" y="4045650"/>
            <a:ext cx="2887838" cy="2945700"/>
          </a:xfrm>
          <a:prstGeom prst="rect">
            <a:avLst/>
          </a:prstGeom>
        </p:spPr>
      </p:pic>
      <p:pic>
        <p:nvPicPr>
          <p:cNvPr id="6" name="Picture 5" descr="A picture containing domestic cat&#10;&#10;Description automatically generated">
            <a:extLst>
              <a:ext uri="{FF2B5EF4-FFF2-40B4-BE49-F238E27FC236}">
                <a16:creationId xmlns:a16="http://schemas.microsoft.com/office/drawing/2014/main" id="{17AABC3C-AB0A-6F09-BC08-A540015A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03" y="3740789"/>
            <a:ext cx="5406250" cy="335008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CD5EEC1-2F06-DF7F-9F0A-F363E339B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24" y="449035"/>
            <a:ext cx="633853" cy="72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9B01D-5BF8-7AD1-068D-E555DD297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300" y="3895650"/>
            <a:ext cx="2794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24D1F-BC57-A407-D8E5-78ACAB02E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234" y="4046349"/>
            <a:ext cx="140416" cy="134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AC81-2A79-8A3C-F01B-77EC26A65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7361" y="1828952"/>
            <a:ext cx="252147" cy="252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B6C07-8D72-4D34-6D2D-43118803F7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7986" y="2367171"/>
            <a:ext cx="533400" cy="533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BFD0342-02D1-1521-0720-19F6177F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4569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Heebo" pitchFamily="2" charset="-79"/>
                <a:cs typeface="Heebo" pitchFamily="2" charset="-79"/>
              </a:rPr>
              <a:t>Criando</a:t>
            </a:r>
            <a:r>
              <a:rPr lang="en-US" dirty="0">
                <a:latin typeface="Heebo" pitchFamily="2" charset="-79"/>
                <a:cs typeface="Heebo" pitchFamily="2" charset="-79"/>
              </a:rPr>
              <a:t> SDKs no .NET</a:t>
            </a:r>
          </a:p>
          <a:p>
            <a:endParaRPr lang="en-US" dirty="0">
              <a:latin typeface="Heebo" pitchFamily="2" charset="-79"/>
              <a:cs typeface="Heebo" pitchFamily="2" charset="-79"/>
            </a:endParaRPr>
          </a:p>
          <a:p>
            <a:endParaRPr lang="en-US" dirty="0">
              <a:latin typeface="Heebo" pitchFamily="2" charset="-79"/>
              <a:cs typeface="Heebo" pitchFamily="2" charset="-79"/>
            </a:endParaRPr>
          </a:p>
          <a:p>
            <a:endParaRPr lang="en-US" dirty="0">
              <a:latin typeface="Heebo" pitchFamily="2" charset="-79"/>
              <a:cs typeface="Heebo" pitchFamily="2" charset="-79"/>
            </a:endParaRPr>
          </a:p>
          <a:p>
            <a:r>
              <a:rPr lang="en-US" sz="4800" b="1" dirty="0">
                <a:latin typeface="Heebo" pitchFamily="2" charset="-79"/>
                <a:cs typeface="Heebo" pitchFamily="2" charset="-79"/>
              </a:rPr>
              <a:t>MUITO OBRIGADO</a:t>
            </a:r>
            <a:endParaRPr lang="en-BR" sz="4800" b="1" dirty="0"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126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lta">
      <a:dk1>
        <a:srgbClr val="3C3445"/>
      </a:dk1>
      <a:lt1>
        <a:srgbClr val="F3F3F3"/>
      </a:lt1>
      <a:dk2>
        <a:srgbClr val="3C3445"/>
      </a:dk2>
      <a:lt2>
        <a:srgbClr val="F3F3F3"/>
      </a:lt2>
      <a:accent1>
        <a:srgbClr val="9944DA"/>
      </a:accent1>
      <a:accent2>
        <a:srgbClr val="6674F7"/>
      </a:accent2>
      <a:accent3>
        <a:srgbClr val="D6283C"/>
      </a:accent3>
      <a:accent4>
        <a:srgbClr val="F7C32E"/>
      </a:accent4>
      <a:accent5>
        <a:srgbClr val="0769C8"/>
      </a:accent5>
      <a:accent6>
        <a:srgbClr val="56B98B"/>
      </a:accent6>
      <a:hlink>
        <a:srgbClr val="7CD2E3"/>
      </a:hlink>
      <a:folHlink>
        <a:srgbClr val="6674F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Heebo</vt:lpstr>
      <vt:lpstr>Office Theme</vt:lpstr>
      <vt:lpstr>Encontro Premium</vt:lpstr>
      <vt:lpstr>Agenda</vt:lpstr>
      <vt:lpstr>Meet &amp; Greet</vt:lpstr>
      <vt:lpstr>Tema Principal</vt:lpstr>
      <vt:lpstr>Encerramento</vt:lpstr>
      <vt:lpstr>Marque sua presença</vt:lpstr>
      <vt:lpstr>Próximos eventos…</vt:lpstr>
      <vt:lpstr>Mentoria e Bate-Papo</vt:lpstr>
      <vt:lpstr>Encontro Premium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Baltieri</dc:creator>
  <cp:lastModifiedBy>André Baltieri</cp:lastModifiedBy>
  <cp:revision>5</cp:revision>
  <dcterms:created xsi:type="dcterms:W3CDTF">2022-05-21T19:00:52Z</dcterms:created>
  <dcterms:modified xsi:type="dcterms:W3CDTF">2022-05-25T20:27:30Z</dcterms:modified>
</cp:coreProperties>
</file>