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903460" type="A4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0817"/>
            <a:ext cx="5143500" cy="344796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1743"/>
            <a:ext cx="5143500" cy="23911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71488" y="527281"/>
            <a:ext cx="5915025" cy="83929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052"/>
            <a:ext cx="5915025" cy="411966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7695"/>
            <a:ext cx="5915025" cy="21664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6405"/>
            <a:ext cx="2914650" cy="6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6405"/>
            <a:ext cx="2914650" cy="62838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281"/>
            <a:ext cx="5915025" cy="19142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7786"/>
            <a:ext cx="2901255" cy="118982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7607"/>
            <a:ext cx="2901255" cy="53209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7786"/>
            <a:ext cx="2915543" cy="118982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7607"/>
            <a:ext cx="2915543" cy="53209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48"/>
            <a:ext cx="2211883" cy="231086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5951"/>
            <a:ext cx="3471863" cy="703805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114"/>
            <a:ext cx="2211883" cy="550435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281"/>
            <a:ext cx="1478756" cy="83929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281"/>
            <a:ext cx="4350544" cy="83929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281"/>
            <a:ext cx="5915025" cy="191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6405"/>
            <a:ext cx="5915025" cy="6283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79276"/>
            <a:ext cx="1543050" cy="527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79276"/>
            <a:ext cx="2314575" cy="527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79276"/>
            <a:ext cx="1543050" cy="527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6135" y="3046730"/>
            <a:ext cx="3921760" cy="3202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270" y="-106680"/>
            <a:ext cx="1943735" cy="13728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19632" y="261569"/>
            <a:ext cx="32678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Degree in Informatics and Computer Engineering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490883" y="59996"/>
            <a:ext cx="12888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Supervisor: Perdro Félix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Students: 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Baltasar Brito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  <a:p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Bernardo Costa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009775" y="45720"/>
            <a:ext cx="2863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Verdana" panose="020B0604030504040204" charset="0"/>
                <a:cs typeface="Verdana" panose="020B0604030504040204" charset="0"/>
              </a:rPr>
              <a:t>Project and Seminar 2018/2019</a:t>
            </a:r>
            <a:endParaRPr lang="en-US" sz="1200">
              <a:latin typeface="Verdana" panose="020B0604030504040204" charset="0"/>
              <a:cs typeface="Verdana" panose="020B060403050404020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9450" y="1320800"/>
            <a:ext cx="5558790" cy="1562100"/>
            <a:chOff x="1070" y="2340"/>
            <a:chExt cx="8754" cy="2460"/>
          </a:xfrm>
        </p:grpSpPr>
        <p:sp>
          <p:nvSpPr>
            <p:cNvPr id="19" name="Text Box 18"/>
            <p:cNvSpPr txBox="1"/>
            <p:nvPr/>
          </p:nvSpPr>
          <p:spPr>
            <a:xfrm>
              <a:off x="1070" y="4220"/>
              <a:ext cx="875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>
                  <a:solidFill>
                    <a:schemeClr val="tx1"/>
                  </a:solidFill>
                  <a:latin typeface="Tahoma" panose="020B0604030504040204" charset="0"/>
                  <a:cs typeface="Tahoma" panose="020B0604030504040204" charset="0"/>
                </a:rPr>
                <a:t>An application to share </a:t>
              </a:r>
              <a:r>
                <a:rPr lang="en-US">
                  <a:solidFill>
                    <a:schemeClr val="tx1"/>
                  </a:solidFill>
                  <a:latin typeface="Verdana" panose="020B0604030504040204" charset="0"/>
                  <a:cs typeface="Verdana" panose="020B0604030504040204" charset="0"/>
                </a:rPr>
                <a:t>and </a:t>
              </a:r>
              <a:r>
                <a:rPr lang="en-US">
                  <a:solidFill>
                    <a:schemeClr val="tx1"/>
                  </a:solidFill>
                  <a:latin typeface="Tahoma" panose="020B0604030504040204" charset="0"/>
                  <a:cs typeface="Tahoma" panose="020B0604030504040204" charset="0"/>
                </a:rPr>
                <a:t>undergo city exploration</a:t>
              </a:r>
              <a:r>
                <a:rPr lang="en-US">
                  <a:solidFill>
                    <a:schemeClr val="tx1"/>
                  </a:solidFill>
                </a:rPr>
                <a:t> </a:t>
              </a:r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Captur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5" y="2340"/>
              <a:ext cx="4291" cy="1020"/>
            </a:xfrm>
            <a:prstGeom prst="rect">
              <a:avLst/>
            </a:prstGeom>
          </p:spPr>
        </p:pic>
        <p:sp>
          <p:nvSpPr>
            <p:cNvPr id="21" name="Text Box 20"/>
            <p:cNvSpPr txBox="1"/>
            <p:nvPr/>
          </p:nvSpPr>
          <p:spPr>
            <a:xfrm>
              <a:off x="2720" y="3300"/>
              <a:ext cx="602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3200">
                  <a:solidFill>
                    <a:srgbClr val="E6833F"/>
                  </a:solidFill>
                  <a:latin typeface="Verdana" panose="020B0604030504040204" charset="0"/>
                  <a:cs typeface="Verdana" panose="020B0604030504040204" charset="0"/>
                </a:rPr>
                <a:t>SOCIAL ROUTING</a:t>
              </a:r>
              <a:endParaRPr lang="en-US" sz="3200">
                <a:solidFill>
                  <a:srgbClr val="E6833F"/>
                </a:solidFill>
                <a:latin typeface="Verdana" panose="020B0604030504040204" charset="0"/>
                <a:cs typeface="Verdana" panose="020B060403050404020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5570" y="5935345"/>
            <a:ext cx="4999355" cy="3453130"/>
            <a:chOff x="1042" y="6207"/>
            <a:chExt cx="4974" cy="3180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" y="6207"/>
              <a:ext cx="2090" cy="3181"/>
            </a:xfrm>
            <a:prstGeom prst="rect">
              <a:avLst/>
            </a:prstGeom>
            <a:effectLst>
              <a:softEdge rad="50800"/>
            </a:effectLst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6" y="6207"/>
              <a:ext cx="2090" cy="3181"/>
            </a:xfrm>
            <a:prstGeom prst="rect">
              <a:avLst/>
            </a:prstGeom>
            <a:effectLst>
              <a:softEdge rad="50800"/>
            </a:effec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Tahoma</vt:lpstr>
      <vt:lpstr>Sitka Display</vt:lpstr>
      <vt:lpstr>Segoe UI Semilight</vt:lpstr>
      <vt:lpstr>Segoe UI Semibold</vt:lpstr>
      <vt:lpstr>Segoe UI Symbol</vt:lpstr>
      <vt:lpstr>Sitka Small</vt:lpstr>
      <vt:lpstr>Verdana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user</dc:creator>
  <cp:lastModifiedBy>user</cp:lastModifiedBy>
  <cp:revision>2</cp:revision>
  <dcterms:created xsi:type="dcterms:W3CDTF">2019-05-27T21:18:41Z</dcterms:created>
  <dcterms:modified xsi:type="dcterms:W3CDTF">2019-05-27T22:59:07Z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