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84646-19C2-4DE4-A2D3-141E75D600D5}">
          <p14:sldIdLst>
            <p14:sldId id="256"/>
            <p14:sldId id="257"/>
          </p14:sldIdLst>
        </p14:section>
        <p14:section name="Untitled Section" id="{4262F9FC-426B-4626-8FE3-F3941578A6FF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C93-574B-433C-A516-BC42ACC1B916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0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79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42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3084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2B58-A1C3-4100-9789-002FC8361227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B5BA-24BB-4C9C-B828-356D32957235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016-0220-49FE-98B1-1841879001D1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3557-DFF5-43BB-9FEA-74C1368A7B32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E048-FD66-4D7A-B6D9-3C42242047E6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F04-88F7-4944-8376-13061EF07AF1}" type="datetime1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0584-84A2-4571-86E8-F10C0B271A5D}" type="datetime1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C66-5192-45E4-A993-7C5922B6762B}" type="datetime1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98A-51D5-4114-8C08-468B337C164C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8E19-BCA4-496E-9A50-9B808BE903A1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9DBF-9520-400C-A70B-D0357F911F10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6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CFB-75A8-6136-4798-42F62B42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835" y="923688"/>
            <a:ext cx="7766936" cy="1646302"/>
          </a:xfrm>
        </p:spPr>
        <p:txBody>
          <a:bodyPr>
            <a:normAutofit/>
          </a:bodyPr>
          <a:lstStyle/>
          <a:p>
            <a:r>
              <a:rPr lang="en-US" sz="9600" dirty="0"/>
              <a:t>PIXEL PAGE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BF0B3-92D7-E477-D334-DADD1988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58" y="3739561"/>
            <a:ext cx="7766936" cy="1096899"/>
          </a:xfrm>
        </p:spPr>
        <p:txBody>
          <a:bodyPr>
            <a:noAutofit/>
          </a:bodyPr>
          <a:lstStyle/>
          <a:p>
            <a:r>
              <a:rPr lang="en-US" sz="5400" dirty="0"/>
              <a:t> by  Code crusaders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881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153E-C07D-BA1F-4A34-642FE69A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68714"/>
            <a:ext cx="9291215" cy="104923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cs typeface="Sakkal Majalla" panose="02000000000000000000" pitchFamily="2" charset="-78"/>
              </a:rPr>
              <a:t>Why did we choose it ?</a:t>
            </a:r>
            <a:endParaRPr lang="en-IN" sz="5400" dirty="0">
              <a:solidFill>
                <a:schemeClr val="tx1"/>
              </a:solidFill>
              <a:cs typeface="Sakkal Majalla" panose="02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6647-3672-ED4B-2E01-BC09C522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today's digital world, managing PDF files efficiently is a common need for students, professionals, and businesses alike. We noticed that existing tools often lacked user-friendliness or specific features, prompting us to create a solution that is both intuitive and </a:t>
            </a:r>
            <a:r>
              <a:rPr lang="en-US" dirty="0" err="1"/>
              <a:t>powerful.Our</a:t>
            </a:r>
            <a:r>
              <a:rPr lang="en-US" dirty="0"/>
              <a:t> project was driven by the desire to address the challenges users face when merging, splitting, or compressing PDFs.</a:t>
            </a:r>
          </a:p>
          <a:p>
            <a:r>
              <a:rPr lang="en-US" dirty="0"/>
              <a:t> We aimed to develop a tool that is accessible to everyone, regardless of their technical background, and enhances productivity by simplifying document management. Beyond solving a practical problem, this project also provided us with an opportunity to expand our technical skills and experience in web development, UI/UX design, and teamwork. By building this PDF editor, we sought to bridge the gap between user needs and the available technology, creating a tool that is both innovative and essential for everyday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5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90B8E-148B-0862-8459-0EE4976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TECHSTACK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44333-2DBD-F818-76D3-6DCF4545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343" y="3519948"/>
            <a:ext cx="7936814" cy="25214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HTML, CSS, JS</a:t>
            </a:r>
          </a:p>
          <a:p>
            <a:pPr marL="0" indent="0" algn="ctr">
              <a:buNone/>
            </a:pPr>
            <a:r>
              <a:rPr lang="en-US" sz="3600" dirty="0"/>
              <a:t>Python</a:t>
            </a:r>
            <a:endParaRPr lang="en-IN" sz="36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1BA8C3-AFD6-3DDF-2CEC-FFF66704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781" y="1745443"/>
            <a:ext cx="1565523" cy="15655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DA0DE5E-B022-8CE1-7462-8466660D6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453" y="1737279"/>
            <a:ext cx="1109629" cy="1565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EE7A57-34AA-5377-23F0-6FE0BBA7E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27" y="2016430"/>
            <a:ext cx="1229527" cy="1254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D47F1-4B7A-2C88-62A6-C93057747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99" y="1966506"/>
            <a:ext cx="1158340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0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6C5E-08E6-A647-16D1-98F2683C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6F38-F319-8530-BD38-C1A1886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Baltej</a:t>
            </a:r>
            <a:r>
              <a:rPr lang="en-US" sz="3200" dirty="0"/>
              <a:t> Singh </a:t>
            </a:r>
          </a:p>
          <a:p>
            <a:r>
              <a:rPr lang="en-US" sz="3200" dirty="0"/>
              <a:t>Jatin Garg</a:t>
            </a:r>
          </a:p>
          <a:p>
            <a:r>
              <a:rPr lang="en-US" sz="3200" dirty="0" err="1"/>
              <a:t>Harmilan</a:t>
            </a:r>
            <a:endParaRPr lang="en-US" sz="3200" dirty="0"/>
          </a:p>
          <a:p>
            <a:r>
              <a:rPr lang="en-US" sz="3200" dirty="0"/>
              <a:t>Hiten</a:t>
            </a:r>
          </a:p>
          <a:p>
            <a:r>
              <a:rPr lang="en-US" sz="3200" dirty="0" err="1"/>
              <a:t>Nipun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C793-24D6-15B9-1414-F93481AB2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605D-FA60-AE87-DE73-320755E23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45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191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Sakkal Majalla</vt:lpstr>
      <vt:lpstr>Trebuchet MS</vt:lpstr>
      <vt:lpstr>Wingdings 3</vt:lpstr>
      <vt:lpstr>Facet</vt:lpstr>
      <vt:lpstr>PIXEL PAGE</vt:lpstr>
      <vt:lpstr>Why did we choose it ?</vt:lpstr>
      <vt:lpstr>TECHSTACK</vt:lpstr>
      <vt:lpstr>Members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hiten mohindra</dc:creator>
  <cp:lastModifiedBy>hiten mohindra</cp:lastModifiedBy>
  <cp:revision>1</cp:revision>
  <dcterms:created xsi:type="dcterms:W3CDTF">2024-08-30T23:11:13Z</dcterms:created>
  <dcterms:modified xsi:type="dcterms:W3CDTF">2024-08-31T02:25:44Z</dcterms:modified>
</cp:coreProperties>
</file>