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6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 snapToGrid="0">
      <p:cViewPr varScale="1">
        <p:scale>
          <a:sx n="85" d="100"/>
          <a:sy n="85" d="100"/>
        </p:scale>
        <p:origin x="1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FFB9B-9FB8-469E-96F9-4D32314110B6}" type="datetimeFigureOut">
              <a:rPr lang="en-US" smtClean="0"/>
              <a:t>11/26/2019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038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D2AC3-6A0B-4169-B1EA-E3AE8B351BDD}" type="datetimeFigureOut">
              <a:rPr lang="en-US" smtClean="0"/>
              <a:t>11/26/2019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399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t>11/26/2019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2784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t>11/26/2019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3942773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t>11/26/2019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76359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t>11/26/2019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541562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t>11/26/2019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067692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t>11/26/2019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162784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t>11/26/2019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230437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BDC27-E420-4878-9EE6-7B9656D6442A}" type="datetimeFigureOut">
              <a:rPr lang="en-US" dirty="0"/>
              <a:t>11/26/2019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19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t>11/26/2019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90254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47CF-67C9-420C-80A5-E2069FF0C2DF}" type="datetimeFigureOut">
              <a:rPr lang="en-US" smtClean="0"/>
              <a:t>11/26/2019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637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t>11/26/2019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788582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t>11/26/2019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47794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49AC-CB8F-4FF1-9A34-5861C74DD0A7}" type="datetimeFigureOut">
              <a:rPr lang="en-US" smtClean="0"/>
              <a:t>11/26/2019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069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CECA-2D3A-4680-9B49-752200DE467C}" type="datetimeFigureOut">
              <a:rPr lang="en-US" smtClean="0"/>
              <a:t>11/26/2019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618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t>11/26/2019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039284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F78E3-FDA3-4D28-AAA2-0B81F349A39D}" type="datetimeFigureOut">
              <a:rPr lang="en-US" smtClean="0"/>
              <a:t>11/26/2019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003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35BB1C6-BF8F-4481-8AB2-603A1C8A906A}" type="datetimeFigureOut">
              <a:rPr lang="en-US" smtClean="0"/>
              <a:t>11/26/2019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0126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  <p:sldLayoutId id="2147483744" r:id="rId18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0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B693D-CD91-496D-BCC2-CED61D836B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Heartrate Sensor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890F67-FFD9-4D87-9C60-D2715F4DCD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Baltej Bal</a:t>
            </a:r>
          </a:p>
        </p:txBody>
      </p:sp>
    </p:spTree>
    <p:extLst>
      <p:ext uri="{BB962C8B-B14F-4D97-AF65-F5344CB8AC3E}">
        <p14:creationId xmlns:p14="http://schemas.microsoft.com/office/powerpoint/2010/main" val="805005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ACFAD-5D21-443A-94B3-45A1AD5A9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i="1" u="sng" dirty="0"/>
              <a:t>Proposal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566709-96CB-4626-80B2-2FAA45647F9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46111" y="2142419"/>
            <a:ext cx="10394707" cy="2456394"/>
          </a:xfrm>
        </p:spPr>
        <p:txBody>
          <a:bodyPr/>
          <a:lstStyle/>
          <a:p>
            <a:r>
              <a:rPr lang="en-CA" dirty="0"/>
              <a:t>Wearable device or a smart watch that detects the pulse/heart rate</a:t>
            </a:r>
          </a:p>
          <a:p>
            <a:r>
              <a:rPr lang="en-CA" dirty="0"/>
              <a:t>To make a smartwatch that alerts the user for any drastic changes in the users vital signs. </a:t>
            </a:r>
          </a:p>
          <a:p>
            <a:r>
              <a:rPr lang="en-CA" dirty="0"/>
              <a:t>It allows us to keep track of health condition of the user </a:t>
            </a:r>
          </a:p>
          <a:p>
            <a:pPr marL="0" indent="0">
              <a:buNone/>
            </a:pPr>
            <a:r>
              <a:rPr lang="en-CA" dirty="0"/>
              <a:t>     - Grandparents, Parents or yourself</a:t>
            </a:r>
          </a:p>
          <a:p>
            <a:r>
              <a:rPr lang="en-CA" dirty="0"/>
              <a:t>Gives alerts or calls users emergency contact if drastic change in vital signs.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817A13-7749-4E80-B2A7-2D33960960E8}"/>
              </a:ext>
            </a:extLst>
          </p:cNvPr>
          <p:cNvSpPr txBox="1"/>
          <p:nvPr/>
        </p:nvSpPr>
        <p:spPr>
          <a:xfrm>
            <a:off x="756355" y="1591733"/>
            <a:ext cx="89069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latin typeface="Lucida Console" panose="020B0609040504020204" pitchFamily="49" charset="0"/>
              </a:rPr>
              <a:t>Why Am I Working With A Heartrate Sensor or Smartwatch?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186CE8-8B0E-4570-8339-16EFFC3348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8084" y="4931082"/>
            <a:ext cx="3365500" cy="1346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96E6BA4-6272-4852-B9D2-829CE51543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1182" y="4737407"/>
            <a:ext cx="2638425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474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0B6AA-A884-4594-A5CD-F9F645FBC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i="1" u="sng" dirty="0"/>
              <a:t>Budget</a:t>
            </a:r>
            <a:br>
              <a:rPr lang="en-CA" dirty="0"/>
            </a:br>
            <a:br>
              <a:rPr lang="en-CA" dirty="0"/>
            </a:b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8D90D-B0BF-4FAB-9EB7-DEBA46A9C60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59646" y="1399822"/>
            <a:ext cx="7732888" cy="3420534"/>
          </a:xfrm>
        </p:spPr>
        <p:txBody>
          <a:bodyPr/>
          <a:lstStyle/>
          <a:p>
            <a:r>
              <a:rPr lang="en-CA" dirty="0"/>
              <a:t>Raspberry Pi 3 B+ =&gt; 74.99 off AdaFruit</a:t>
            </a:r>
          </a:p>
          <a:p>
            <a:r>
              <a:rPr lang="en-CA" dirty="0"/>
              <a:t>Pulse Sensor(SEN-11574) =&gt; 23.78 from Canada Robotics</a:t>
            </a:r>
          </a:p>
          <a:p>
            <a:r>
              <a:rPr lang="en-CA" dirty="0"/>
              <a:t>MCP3008(ADC) =&gt; 13.95 off Amazon </a:t>
            </a:r>
          </a:p>
          <a:p>
            <a:pPr marL="0" indent="0">
              <a:buNone/>
            </a:pPr>
            <a:r>
              <a:rPr lang="en-CA" dirty="0"/>
              <a:t>In total this project cost me </a:t>
            </a:r>
            <a:r>
              <a:rPr lang="en-CA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112.75 </a:t>
            </a:r>
          </a:p>
          <a:p>
            <a:pPr marL="0" indent="0">
              <a:buNone/>
            </a:pPr>
            <a:endParaRPr lang="en-CA" u="sng" dirty="0"/>
          </a:p>
          <a:p>
            <a:pPr marL="0" indent="0">
              <a:buNone/>
            </a:pPr>
            <a:r>
              <a:rPr lang="en-CA" u="sng" dirty="0"/>
              <a:t>Stuff I already owned</a:t>
            </a:r>
          </a:p>
          <a:p>
            <a:r>
              <a:rPr lang="en-CA" dirty="0"/>
              <a:t>Acer Laptop</a:t>
            </a:r>
          </a:p>
          <a:p>
            <a:r>
              <a:rPr lang="en-CA" dirty="0"/>
              <a:t>Electronic Parts Kit</a:t>
            </a:r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</p:txBody>
      </p:sp>
      <p:pic>
        <p:nvPicPr>
          <p:cNvPr id="1026" name="Picture 2" descr="Image result for rpi 3b+">
            <a:extLst>
              <a:ext uri="{FF2B5EF4-FFF2-40B4-BE49-F238E27FC236}">
                <a16:creationId xmlns:a16="http://schemas.microsoft.com/office/drawing/2014/main" id="{44BA15A3-D20D-4FCE-8555-C94AFEB41B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79" t="17531" r="15061" b="14815"/>
          <a:stretch/>
        </p:blipFill>
        <p:spPr bwMode="auto">
          <a:xfrm>
            <a:off x="572372" y="4842547"/>
            <a:ext cx="2754490" cy="1849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MCP3008">
            <a:extLst>
              <a:ext uri="{FF2B5EF4-FFF2-40B4-BE49-F238E27FC236}">
                <a16:creationId xmlns:a16="http://schemas.microsoft.com/office/drawing/2014/main" id="{CFF84D0C-B5F9-4F0A-8241-4F83D436D9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39" t="25536" r="7698" b="20578"/>
          <a:stretch/>
        </p:blipFill>
        <p:spPr bwMode="auto">
          <a:xfrm>
            <a:off x="4452392" y="4994879"/>
            <a:ext cx="2846948" cy="1545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heart rate sensor">
            <a:extLst>
              <a:ext uri="{FF2B5EF4-FFF2-40B4-BE49-F238E27FC236}">
                <a16:creationId xmlns:a16="http://schemas.microsoft.com/office/drawing/2014/main" id="{8EA4B7AA-C7B7-49F8-8477-7E99396CEB9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37" t="12345" r="19599" b="6602"/>
          <a:stretch/>
        </p:blipFill>
        <p:spPr bwMode="auto">
          <a:xfrm>
            <a:off x="7992533" y="2286383"/>
            <a:ext cx="3826934" cy="4253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3298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7E59E-4541-4F53-922C-058692E2C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i="1" u="sng" dirty="0"/>
              <a:t>Schedule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5B4D25-C549-4585-9685-5CF8D311C7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90689" y="1476374"/>
            <a:ext cx="10394707" cy="3311189"/>
          </a:xfrm>
        </p:spPr>
        <p:txBody>
          <a:bodyPr/>
          <a:lstStyle/>
          <a:p>
            <a:r>
              <a:rPr lang="en-US" dirty="0"/>
              <a:t>The project was divided into milestones totaling up to 14 weeks with different tasks due each week. </a:t>
            </a:r>
          </a:p>
          <a:p>
            <a:r>
              <a:rPr lang="en-US" dirty="0"/>
              <a:t>Most milestones were completed during our weekly classes</a:t>
            </a:r>
          </a:p>
          <a:p>
            <a:r>
              <a:rPr lang="en-US" dirty="0"/>
              <a:t>This course required time commitment outside of class</a:t>
            </a:r>
          </a:p>
          <a:p>
            <a:r>
              <a:rPr lang="en-US" dirty="0"/>
              <a:t>This project can be completed over a weekend supposing that all items are owned before starting</a:t>
            </a:r>
          </a:p>
          <a:p>
            <a:r>
              <a:rPr lang="en-US" dirty="0"/>
              <a:t>My Est time commitment for this project was 16-18 hours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CA" dirty="0"/>
          </a:p>
        </p:txBody>
      </p:sp>
      <p:pic>
        <p:nvPicPr>
          <p:cNvPr id="6" name="Picture 5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F9736EE3-5001-4180-9E8F-91A32AC8A4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243" b="53486"/>
          <a:stretch/>
        </p:blipFill>
        <p:spPr>
          <a:xfrm>
            <a:off x="3176280" y="4337079"/>
            <a:ext cx="4646919" cy="2221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688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F15B2-11D3-4421-9F87-4922E473C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00348"/>
          </a:xfrm>
        </p:spPr>
        <p:txBody>
          <a:bodyPr/>
          <a:lstStyle/>
          <a:p>
            <a:r>
              <a:rPr lang="en-CA" b="1" i="1" u="sng" dirty="0"/>
              <a:t>My Project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849DEC-FA05-4B48-B2E6-EC4F137B77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1478844"/>
            <a:ext cx="4429972" cy="322297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8C9A4CB-8050-46D1-B037-298AA1257836}"/>
              </a:ext>
            </a:extLst>
          </p:cNvPr>
          <p:cNvSpPr/>
          <p:nvPr/>
        </p:nvSpPr>
        <p:spPr>
          <a:xfrm>
            <a:off x="646111" y="4927600"/>
            <a:ext cx="3416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Final project within enclosure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4902734-73EF-4A16-BCB5-43891789A553}"/>
              </a:ext>
            </a:extLst>
          </p:cNvPr>
          <p:cNvSpPr/>
          <p:nvPr/>
        </p:nvSpPr>
        <p:spPr>
          <a:xfrm>
            <a:off x="6265335" y="4927600"/>
            <a:ext cx="35012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Screenshot Of Working Sensor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19D6AC4-E2DC-4E45-9DBD-C76B5D4E67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5335" y="1006122"/>
            <a:ext cx="3676650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218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BE295-A79A-4541-A527-C32745C0D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i="1" u="sng" dirty="0"/>
              <a:t>Course knowledge utilized from previous courses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4A6FF-674F-425D-A2E7-E311CC19B44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46111" y="2311751"/>
            <a:ext cx="10394707" cy="3311189"/>
          </a:xfrm>
        </p:spPr>
        <p:txBody>
          <a:bodyPr/>
          <a:lstStyle/>
          <a:p>
            <a:r>
              <a:rPr lang="en-US" dirty="0"/>
              <a:t>Tech150 – Electronic Circuits: </a:t>
            </a:r>
          </a:p>
          <a:p>
            <a:pPr marL="0" indent="0">
              <a:buNone/>
            </a:pPr>
            <a:r>
              <a:rPr lang="en-US" dirty="0"/>
              <a:t>Designing and set up physical circuits using breadboards and wires</a:t>
            </a:r>
          </a:p>
          <a:p>
            <a:r>
              <a:rPr lang="en-US" dirty="0"/>
              <a:t>CENG252 – Embedded Systems: </a:t>
            </a:r>
          </a:p>
          <a:p>
            <a:pPr marL="0" indent="0">
              <a:buNone/>
            </a:pPr>
            <a:r>
              <a:rPr lang="en-US" dirty="0"/>
              <a:t>Interfacing a sensor, set up a development platform, and we maintained a Git repository</a:t>
            </a:r>
          </a:p>
          <a:p>
            <a:r>
              <a:rPr lang="en-US" dirty="0"/>
              <a:t>Tech103 – Digital Fundamentals </a:t>
            </a:r>
          </a:p>
          <a:p>
            <a:pPr marL="0" indent="0">
              <a:buNone/>
            </a:pPr>
            <a:r>
              <a:rPr lang="en-US" dirty="0"/>
              <a:t>Learned to use different ADC’s</a:t>
            </a:r>
          </a:p>
          <a:p>
            <a:endParaRPr lang="en-US" dirty="0"/>
          </a:p>
          <a:p>
            <a:endParaRPr lang="en-CA" dirty="0"/>
          </a:p>
        </p:txBody>
      </p:sp>
      <p:pic>
        <p:nvPicPr>
          <p:cNvPr id="2050" name="Picture 2" descr="Image result for humber">
            <a:extLst>
              <a:ext uri="{FF2B5EF4-FFF2-40B4-BE49-F238E27FC236}">
                <a16:creationId xmlns:a16="http://schemas.microsoft.com/office/drawing/2014/main" id="{DDD762D0-60FD-4881-A588-D8B84054E6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7955" y="4230511"/>
            <a:ext cx="2348090" cy="2348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663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D980D-F303-4357-B825-1C1C86FD7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638" y="2728735"/>
            <a:ext cx="9404723" cy="1400530"/>
          </a:xfrm>
        </p:spPr>
        <p:txBody>
          <a:bodyPr/>
          <a:lstStyle/>
          <a:p>
            <a:pPr algn="ctr"/>
            <a:r>
              <a:rPr lang="en-CA" sz="115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292213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798</TotalTime>
  <Words>250</Words>
  <Application>Microsoft Office PowerPoint</Application>
  <PresentationFormat>Widescreen</PresentationFormat>
  <Paragraphs>37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Century Gothic</vt:lpstr>
      <vt:lpstr>Lucida Console</vt:lpstr>
      <vt:lpstr>Wingdings 3</vt:lpstr>
      <vt:lpstr>Ion</vt:lpstr>
      <vt:lpstr>Heartrate Sensor </vt:lpstr>
      <vt:lpstr>Proposal </vt:lpstr>
      <vt:lpstr>Budget  </vt:lpstr>
      <vt:lpstr>Schedule</vt:lpstr>
      <vt:lpstr>My Project</vt:lpstr>
      <vt:lpstr>Course knowledge utilized from previous courses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HeartRate Sensor</dc:title>
  <dc:creator>Bali Bal</dc:creator>
  <cp:lastModifiedBy>Bali Bal</cp:lastModifiedBy>
  <cp:revision>15</cp:revision>
  <dcterms:created xsi:type="dcterms:W3CDTF">2019-11-26T04:20:01Z</dcterms:created>
  <dcterms:modified xsi:type="dcterms:W3CDTF">2019-11-26T19:53:49Z</dcterms:modified>
</cp:coreProperties>
</file>