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2598-5EE2-4CFD-BE0F-693F7771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19E8E2-BE8F-45D2-8722-1F185D1B9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F5DD5-DC45-49F8-8BC1-862F309A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5DB74-7AC4-4051-B171-67F312B7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4C3804-95A7-417E-9A6A-81E6A0FF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8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8B365-CE41-4D91-BCB7-1B224B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025055-FF46-4076-AC69-F58ADB70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CD953-2E47-4E3A-9395-93DBC005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D7CE7-FE25-4B2E-8739-F50492A5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B1A32-310A-413B-B702-E75992F9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7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005083-FD35-46DD-BFE6-4D94D9E33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C7478F-2AD2-44ED-852A-A6C57AF2B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3F73B-1D62-4ED4-860C-6839ED6B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00FF-670B-49D6-98EF-8BB59594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55C98-5589-425A-855A-8F4E5EC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5E6E6-076B-4B60-9046-E0B7A4A3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3F842D-F279-4A3C-B8EA-ECD4056D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A7E97-006E-4875-83B8-D4698089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0B8D46-D27E-4E4E-874D-295B3189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C5D90-646D-4EE4-A9F5-88E4F244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69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0832D-C911-49D5-8C34-C90621B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73A14-FF3E-4497-9125-4E73F905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B2891-EFD6-43D3-8223-52AD406F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BFBA9-7D9C-45BE-A06C-4B8D7353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29BD3-71ED-44E8-97D5-5BCD4A8E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3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54626-9A95-4EA1-BA6C-353DECF3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476CB-53B2-4A10-B4D3-D464ACF49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DBC846-7D39-4773-AECD-5CC13BF3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B42F21-FC70-432B-9799-60EB93E0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BEDF6-9D93-4C51-B360-EED850DD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B97ACD-53A8-492D-B8CF-24E44A4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41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008BE-352B-4B66-A9F4-9BBC45A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EB5D7-30DD-4846-8DEE-6A0EBA49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8481E7-9841-4387-B081-00842E85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C6658A-C038-44C5-BE8A-01903BF3E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A01E32-5AE1-4D80-8D5B-A8155F70A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074C44-E0B1-4000-B4E8-1D83A971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0D68E9-097B-4990-BA16-1FEBB31F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886876-75F8-4410-98D2-B845193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78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92A5F-3F36-495D-9D32-4320229F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D2B156-AD7D-4796-81CA-C658B80F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E95C8-C634-43A4-AB8A-8C8F2E73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9F6089-ADBF-4D31-984B-39966F5A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95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31421-D69F-4D06-91AB-9175DBEE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7C1EF1-5B25-47E4-9F27-6F932449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20885-1DFA-4C9D-9A53-F5435595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77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17A37-4499-49A5-B420-9134D47E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316BC7-50B0-4D17-B815-C67011BA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8E7F86-E4BC-432B-95C8-8F3F971A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92F38D-A890-4DFA-BFDC-7118936E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CAE936-19D9-4A2C-AC7D-04917F52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9CD83E-8DA3-4E00-84DB-34A0A027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8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AE356-5578-4E11-8D3F-4AA3FCF2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3046D9-6CDD-46E3-B9B7-E870B9D93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DBF1C-DDF6-4666-A19D-DC20EF64A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9D3FD-BA27-4548-8F06-45FE343F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90558-2790-465B-9272-240D396D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98C9C6-C949-46FB-9909-DB492E9D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D0F323-35C4-4D4C-AC58-B71B4BF8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AD7252-A396-4FC8-9350-82C00A60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47241-BDC6-48D7-A107-9A01E74B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B959-A1C1-4ECC-932A-BBA0CBE1A6FD}" type="datetimeFigureOut">
              <a:rPr lang="de-CH" smtClean="0"/>
              <a:t>29.05.2020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E90BE-9D3B-46AC-B614-5FF7C7757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EEA79-75E0-44CD-875B-C7C3089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B859-523C-4348-8BDD-77CF4009A5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52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5EDAAFF-B39D-4E9A-8443-0D0F530D4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3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0493E-C42E-43AC-BE02-FD3CAA9BF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it-IT" altLang="de-DE" sz="4000" dirty="0">
                <a:solidFill>
                  <a:srgbClr val="222222"/>
                </a:solidFill>
                <a:latin typeface="inherit"/>
              </a:rPr>
              <a:t>Vacanze a Mallorca sulla spiaggia</a:t>
            </a:r>
            <a:r>
              <a:rPr lang="it-IT" altLang="de-DE" sz="800" dirty="0"/>
              <a:t> </a:t>
            </a:r>
            <a:br>
              <a:rPr lang="it-IT" altLang="de-DE" sz="3200" dirty="0">
                <a:latin typeface="Arial" panose="020B0604020202020204" pitchFamily="34" charset="0"/>
              </a:rPr>
            </a:br>
            <a:endParaRPr lang="de-CH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79AD4E-07F6-4C97-A092-C88EE754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de-CH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1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082331-65E5-45F0-AD89-79B21B63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de-CH" sz="2800" dirty="0" err="1"/>
              <a:t>partenza</a:t>
            </a:r>
            <a:endParaRPr lang="de-CH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DD7940-F945-468D-812B-BBDCDED2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de-DE" sz="2400" dirty="0">
                <a:solidFill>
                  <a:srgbClr val="222222"/>
                </a:solidFill>
              </a:rPr>
              <a:t>Domenica mattina</a:t>
            </a:r>
            <a:r>
              <a:rPr lang="it-IT" altLang="de-DE" sz="2400" dirty="0"/>
              <a:t> </a:t>
            </a:r>
            <a:endParaRPr lang="de-CH" altLang="de-DE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CH" sz="2400" dirty="0"/>
              <a:t>In </a:t>
            </a:r>
            <a:r>
              <a:rPr lang="de-CH" sz="2400" dirty="0" err="1"/>
              <a:t>aereo</a:t>
            </a:r>
            <a:endParaRPr lang="de-CH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CH" sz="2400" dirty="0" err="1"/>
              <a:t>arrivato</a:t>
            </a:r>
            <a:r>
              <a:rPr lang="de-CH" sz="2400" dirty="0"/>
              <a:t> a </a:t>
            </a:r>
            <a:r>
              <a:rPr lang="de-CH" sz="2400" dirty="0" err="1"/>
              <a:t>mezzogiorno</a:t>
            </a:r>
            <a:endParaRPr lang="de-CH" sz="2400" dirty="0"/>
          </a:p>
        </p:txBody>
      </p:sp>
      <p:pic>
        <p:nvPicPr>
          <p:cNvPr id="4" name="Picture 2" descr="4K Mallorca Airport - Palma de Mallorca (Ultra HD) - YouTube">
            <a:extLst>
              <a:ext uri="{FF2B5EF4-FFF2-40B4-BE49-F238E27FC236}">
                <a16:creationId xmlns:a16="http://schemas.microsoft.com/office/drawing/2014/main" id="{B5749AE5-BF05-4814-AAAE-770419EF2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r="-1" b="-1"/>
          <a:stretch/>
        </p:blipFill>
        <p:spPr bwMode="auto">
          <a:xfrm>
            <a:off x="20" y="2959630"/>
            <a:ext cx="6400781" cy="3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6C2D9CF-A202-4927-892F-417F66997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" r="-1" b="-1"/>
          <a:stretch/>
        </p:blipFill>
        <p:spPr>
          <a:xfrm rot="21600000"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Gras, Sport, Spiel, Mann enthält.&#10;&#10;Automatisch generierte Beschreibung">
            <a:extLst>
              <a:ext uri="{FF2B5EF4-FFF2-40B4-BE49-F238E27FC236}">
                <a16:creationId xmlns:a16="http://schemas.microsoft.com/office/drawing/2014/main" id="{0C4CF74E-611A-48A9-B96E-CE460A8EE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784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7"/>
          <a:stretch/>
        </p:blipFill>
        <p:spPr>
          <a:xfrm>
            <a:off x="0" y="3542616"/>
            <a:ext cx="12192000" cy="331538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380B87-81CB-4939-BA7A-0309021A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4000" b="0" i="0">
                <a:solidFill>
                  <a:srgbClr val="000000"/>
                </a:solidFill>
              </a:rPr>
              <a:t>1’ giorno</a:t>
            </a:r>
            <a:br>
              <a:rPr lang="en-US" sz="4000">
                <a:solidFill>
                  <a:srgbClr val="000000"/>
                </a:solidFill>
              </a:rPr>
            </a:b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E3C0A5-1424-47A1-87E2-28B7C8D87D35}"/>
              </a:ext>
            </a:extLst>
          </p:cNvPr>
          <p:cNvSpPr txBox="1"/>
          <p:nvPr/>
        </p:nvSpPr>
        <p:spPr>
          <a:xfrm>
            <a:off x="5570362" y="4551033"/>
            <a:ext cx="5663695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Guarda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l'hotel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Guarda</a:t>
            </a:r>
            <a:r>
              <a:rPr lang="en-US" sz="2400" dirty="0">
                <a:solidFill>
                  <a:srgbClr val="000000"/>
                </a:solidFill>
              </a:rPr>
              <a:t> la </a:t>
            </a:r>
            <a:r>
              <a:rPr lang="en-US" sz="2400" dirty="0" err="1">
                <a:solidFill>
                  <a:srgbClr val="000000"/>
                </a:solidFill>
              </a:rPr>
              <a:t>spiaggia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Muoviti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nella</a:t>
            </a:r>
            <a:r>
              <a:rPr lang="en-US" sz="2400" dirty="0">
                <a:solidFill>
                  <a:srgbClr val="000000"/>
                </a:solidFill>
              </a:rPr>
              <a:t> stanza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Gioca</a:t>
            </a:r>
            <a:r>
              <a:rPr lang="en-US" sz="2400" dirty="0">
                <a:solidFill>
                  <a:srgbClr val="000000"/>
                </a:solidFill>
              </a:rPr>
              <a:t> a golf (</a:t>
            </a:r>
            <a:r>
              <a:rPr lang="en-US" altLang="de-DE" sz="2400" dirty="0" err="1">
                <a:solidFill>
                  <a:srgbClr val="000000"/>
                </a:solidFill>
              </a:rPr>
              <a:t>Baltermia</a:t>
            </a:r>
            <a:r>
              <a:rPr lang="en-US" altLang="de-DE" sz="2400" dirty="0">
                <a:solidFill>
                  <a:srgbClr val="000000"/>
                </a:solidFill>
              </a:rPr>
              <a:t> ci ha </a:t>
            </a:r>
            <a:r>
              <a:rPr lang="en-US" altLang="de-DE" sz="2400" dirty="0" err="1">
                <a:solidFill>
                  <a:srgbClr val="000000"/>
                </a:solidFill>
              </a:rPr>
              <a:t>costretti</a:t>
            </a:r>
            <a:r>
              <a:rPr lang="en-US" altLang="de-DE" sz="2400" dirty="0">
                <a:solidFill>
                  <a:srgbClr val="000000"/>
                </a:solidFill>
              </a:rPr>
              <a:t>)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ADE777-DB0F-4DC8-9BF8-4B9788D6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099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B90EDA9-2517-46EC-B6D4-3918D047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F38FD8-21EF-4AA8-B8FD-16D03E14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de-CH" sz="5200"/>
              <a:t>Un giorno regolarmente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49B1F2-532C-44C7-8AC7-28EA15EE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2" descr="Entdeckt die schönsten Strände auf Mallorca | Holidayguru">
            <a:extLst>
              <a:ext uri="{FF2B5EF4-FFF2-40B4-BE49-F238E27FC236}">
                <a16:creationId xmlns:a16="http://schemas.microsoft.com/office/drawing/2014/main" id="{0F421C21-C58D-4EC5-B831-06BAC52B2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6"/>
          <a:stretch/>
        </p:blipFill>
        <p:spPr bwMode="auto">
          <a:xfrm>
            <a:off x="7684008" y="10"/>
            <a:ext cx="4507992" cy="293457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E7D3784-5CF9-4282-9B1C-52395785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090432-1C59-4FF6-97F4-45F9C37A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</a:pPr>
            <a:r>
              <a:rPr kumimoji="0" lang="it-IT" altLang="de-DE" sz="2200" b="0" i="0" u="none" strike="noStrike" cap="none" normalizeH="0" baseline="0" dirty="0">
                <a:ln>
                  <a:noFill/>
                </a:ln>
                <a:effectLst/>
              </a:rPr>
              <a:t>nuotare sulla spiaggia </a:t>
            </a:r>
          </a:p>
          <a:p>
            <a:pPr eaLnBrk="0" fontAlgn="base" hangingPunct="0">
              <a:spcBef>
                <a:spcPct val="0"/>
              </a:spcBef>
            </a:pPr>
            <a:r>
              <a:rPr kumimoji="0" lang="it-IT" altLang="de-DE" sz="2200" b="0" i="0" u="none" strike="noStrike" cap="none" normalizeH="0" baseline="0" dirty="0">
                <a:ln>
                  <a:noFill/>
                </a:ln>
                <a:effectLst/>
              </a:rPr>
              <a:t>Mangia la pizza </a:t>
            </a:r>
          </a:p>
          <a:p>
            <a:pPr eaLnBrk="0" fontAlgn="base" hangingPunct="0">
              <a:spcBef>
                <a:spcPct val="0"/>
              </a:spcBef>
            </a:pPr>
            <a:r>
              <a:rPr kumimoji="0" lang="it-IT" altLang="de-DE" sz="2200" b="0" i="0" u="none" strike="noStrike" cap="none" normalizeH="0" baseline="0" dirty="0">
                <a:ln>
                  <a:noFill/>
                </a:ln>
                <a:effectLst/>
              </a:rPr>
              <a:t>Rilassati a bordo piscina </a:t>
            </a:r>
          </a:p>
          <a:p>
            <a:pPr eaLnBrk="0" fontAlgn="base" hangingPunct="0">
              <a:spcBef>
                <a:spcPct val="0"/>
              </a:spcBef>
            </a:pPr>
            <a:r>
              <a:rPr kumimoji="0" lang="it-IT" altLang="de-DE" sz="2200" b="0" i="0" u="none" strike="noStrike" cap="none" normalizeH="0" baseline="0" dirty="0">
                <a:ln>
                  <a:noFill/>
                </a:ln>
                <a:effectLst/>
              </a:rPr>
              <a:t>Mangia gli spaghetti </a:t>
            </a:r>
          </a:p>
          <a:p>
            <a:pPr eaLnBrk="0" fontAlgn="base" hangingPunct="0">
              <a:spcBef>
                <a:spcPct val="0"/>
              </a:spcBef>
            </a:pPr>
            <a:r>
              <a:rPr kumimoji="0" lang="it-IT" altLang="de-DE" sz="2200" b="0" i="0" u="none" strike="noStrike" cap="none" normalizeH="0" baseline="0" dirty="0">
                <a:ln>
                  <a:noFill/>
                </a:ln>
                <a:effectLst/>
              </a:rPr>
              <a:t>Vai all'uscita (</a:t>
            </a:r>
            <a:r>
              <a:rPr lang="it-IT" altLang="de-DE" sz="2400" dirty="0">
                <a:solidFill>
                  <a:srgbClr val="222222"/>
                </a:solidFill>
                <a:latin typeface="inherit"/>
              </a:rPr>
              <a:t>Forse un </a:t>
            </a:r>
            <a:r>
              <a:rPr lang="it-IT" altLang="de-DE" sz="2400" dirty="0" err="1">
                <a:solidFill>
                  <a:srgbClr val="222222"/>
                </a:solidFill>
                <a:latin typeface="inherit"/>
              </a:rPr>
              <a:t>po</a:t>
            </a:r>
            <a:r>
              <a:rPr lang="it-IT" altLang="de-DE" sz="2400" dirty="0">
                <a:solidFill>
                  <a:srgbClr val="222222"/>
                </a:solidFill>
                <a:latin typeface="inherit"/>
              </a:rPr>
              <a:t> 'di alcol</a:t>
            </a:r>
            <a:r>
              <a:rPr lang="it-IT" altLang="de-DE" sz="1000" dirty="0">
                <a:solidFill>
                  <a:srgbClr val="222222"/>
                </a:solidFill>
                <a:latin typeface="inherit"/>
              </a:rPr>
              <a:t>)</a:t>
            </a:r>
            <a:endParaRPr lang="it-IT" altLang="de-DE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</a:pPr>
            <a:endParaRPr kumimoji="0" lang="it-IT" altLang="de-DE" sz="22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de-CH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6D38CA-CF79-4385-907B-55F719E6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47" b="-4"/>
          <a:stretch/>
        </p:blipFill>
        <p:spPr>
          <a:xfrm>
            <a:off x="7684008" y="3172968"/>
            <a:ext cx="4507992" cy="3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E4F5-AB11-452C-AC3F-B6702E9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endParaRPr lang="de-CH" sz="3600"/>
          </a:p>
        </p:txBody>
      </p:sp>
      <p:pic>
        <p:nvPicPr>
          <p:cNvPr id="4" name="Picture 3" descr="END. - AppRecs">
            <a:extLst>
              <a:ext uri="{FF2B5EF4-FFF2-40B4-BE49-F238E27FC236}">
                <a16:creationId xmlns:a16="http://schemas.microsoft.com/office/drawing/2014/main" id="{A845ACA7-820A-46A7-8F39-B6348B447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8" b="34787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7DE5F-5FBE-4E60-BB60-144C85BD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</a:pPr>
            <a:r>
              <a:rPr lang="it-IT" altLang="de-DE" sz="1800" dirty="0"/>
              <a:t>impacchettare</a:t>
            </a:r>
          </a:p>
          <a:p>
            <a:pPr eaLnBrk="0" fontAlgn="base" hangingPunct="0">
              <a:spcBef>
                <a:spcPct val="0"/>
              </a:spcBef>
            </a:pPr>
            <a:r>
              <a:rPr kumimoji="0" lang="it-IT" altLang="de-DE" sz="1800" b="0" i="0" u="none" strike="noStrike" cap="none" normalizeH="0" baseline="0" dirty="0">
                <a:ln>
                  <a:noFill/>
                </a:ln>
                <a:effectLst/>
              </a:rPr>
              <a:t>Andata a casa</a:t>
            </a:r>
          </a:p>
          <a:p>
            <a:pPr eaLnBrk="0" fontAlgn="base" hangingPunct="0">
              <a:spcBef>
                <a:spcPct val="0"/>
              </a:spcBef>
            </a:pPr>
            <a:r>
              <a:rPr lang="it-IT" altLang="de-DE" sz="1800" dirty="0"/>
              <a:t>Con il aereo</a:t>
            </a:r>
          </a:p>
          <a:p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6201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Office</vt:lpstr>
      <vt:lpstr>Vacanze a Mallorca sulla spiaggia  </vt:lpstr>
      <vt:lpstr>partenza</vt:lpstr>
      <vt:lpstr>1’ giorno </vt:lpstr>
      <vt:lpstr>Un giorno regolarmente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Vacanze a Mallorca sulla spiaggia  </dc:title>
  <dc:creator>Marco Baumberger</dc:creator>
  <cp:lastModifiedBy>Marco Baumberger</cp:lastModifiedBy>
  <cp:revision>4</cp:revision>
  <dcterms:created xsi:type="dcterms:W3CDTF">2020-05-09T11:48:11Z</dcterms:created>
  <dcterms:modified xsi:type="dcterms:W3CDTF">2020-05-29T13:16:19Z</dcterms:modified>
</cp:coreProperties>
</file>