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18"/>
  </p:notesMasterIdLst>
  <p:sldIdLst>
    <p:sldId id="256" r:id="rId3"/>
    <p:sldId id="271" r:id="rId4"/>
    <p:sldId id="270" r:id="rId5"/>
    <p:sldId id="260" r:id="rId6"/>
    <p:sldId id="275" r:id="rId7"/>
    <p:sldId id="263" r:id="rId8"/>
    <p:sldId id="279" r:id="rId9"/>
    <p:sldId id="264" r:id="rId10"/>
    <p:sldId id="265" r:id="rId11"/>
    <p:sldId id="266" r:id="rId12"/>
    <p:sldId id="274" r:id="rId13"/>
    <p:sldId id="277" r:id="rId14"/>
    <p:sldId id="267" r:id="rId15"/>
    <p:sldId id="26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7" autoAdjust="0"/>
    <p:restoredTop sz="94227" autoAdjust="0"/>
  </p:normalViewPr>
  <p:slideViewPr>
    <p:cSldViewPr snapToGrid="0">
      <p:cViewPr>
        <p:scale>
          <a:sx n="100" d="100"/>
          <a:sy n="100" d="100"/>
        </p:scale>
        <p:origin x="-30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4D1CE-89F5-4B22-8CDA-DFFF78896F38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562EB02-C882-482F-AF9E-C06E018903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Home Owner Insurance Application is an online application. New Users can enroll in the application and create, renew or cancel policies.</a:t>
          </a:r>
        </a:p>
      </dgm:t>
    </dgm:pt>
    <dgm:pt modelId="{527BBD04-D787-4C7C-A1BA-A865EC74EE76}" type="parTrans" cxnId="{3A5BB31C-9E7B-4F3A-9022-D27F409AAE58}">
      <dgm:prSet/>
      <dgm:spPr/>
      <dgm:t>
        <a:bodyPr/>
        <a:lstStyle/>
        <a:p>
          <a:endParaRPr lang="en-US"/>
        </a:p>
      </dgm:t>
    </dgm:pt>
    <dgm:pt modelId="{5847367B-B6B3-4DF2-B203-5E2CEF3BEA14}" type="sibTrans" cxnId="{3A5BB31C-9E7B-4F3A-9022-D27F409AAE58}">
      <dgm:prSet/>
      <dgm:spPr/>
      <dgm:t>
        <a:bodyPr/>
        <a:lstStyle/>
        <a:p>
          <a:endParaRPr lang="en-US"/>
        </a:p>
      </dgm:t>
    </dgm:pt>
    <dgm:pt modelId="{6525DEAF-D3A1-42B4-AC9F-FA52311682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 Functionality - A User can login to the application and create an Insurance Policy</a:t>
          </a:r>
        </a:p>
      </dgm:t>
    </dgm:pt>
    <dgm:pt modelId="{F09E4B5F-46D0-49EF-8243-59368A8077AD}" type="parTrans" cxnId="{67B82BF7-56A3-47DA-AD19-286723DC41AF}">
      <dgm:prSet/>
      <dgm:spPr/>
      <dgm:t>
        <a:bodyPr/>
        <a:lstStyle/>
        <a:p>
          <a:endParaRPr lang="en-US"/>
        </a:p>
      </dgm:t>
    </dgm:pt>
    <dgm:pt modelId="{ECE3AF7C-28C2-4862-B247-9B56A28F666C}" type="sibTrans" cxnId="{67B82BF7-56A3-47DA-AD19-286723DC41AF}">
      <dgm:prSet/>
      <dgm:spPr/>
      <dgm:t>
        <a:bodyPr/>
        <a:lstStyle/>
        <a:p>
          <a:endParaRPr lang="en-US"/>
        </a:p>
      </dgm:t>
    </dgm:pt>
    <dgm:pt modelId="{EC2BF797-0F39-4A96-B5AD-006E66CCCD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Administrator Functionality - The Administrator can login to the application and review all policies created by the Users and has the option to renew or cancel policies</a:t>
          </a:r>
        </a:p>
      </dgm:t>
    </dgm:pt>
    <dgm:pt modelId="{4404A219-F2AE-46B4-9CE8-E3BEFBC47824}" type="parTrans" cxnId="{85ECC710-F450-4AED-BC7B-69E991099E7F}">
      <dgm:prSet/>
      <dgm:spPr/>
      <dgm:t>
        <a:bodyPr/>
        <a:lstStyle/>
        <a:p>
          <a:endParaRPr lang="en-US"/>
        </a:p>
      </dgm:t>
    </dgm:pt>
    <dgm:pt modelId="{01209B33-4109-4E8C-8C61-3883C8690E85}" type="sibTrans" cxnId="{85ECC710-F450-4AED-BC7B-69E991099E7F}">
      <dgm:prSet/>
      <dgm:spPr/>
      <dgm:t>
        <a:bodyPr/>
        <a:lstStyle/>
        <a:p>
          <a:endParaRPr lang="en-US"/>
        </a:p>
      </dgm:t>
    </dgm:pt>
    <dgm:pt modelId="{D9E02571-A8CF-4C92-8019-05FC6F7B601E}" type="pres">
      <dgm:prSet presAssocID="{2394D1CE-89F5-4B22-8CDA-DFFF78896F38}" presName="root" presStyleCnt="0">
        <dgm:presLayoutVars>
          <dgm:dir/>
          <dgm:resizeHandles val="exact"/>
        </dgm:presLayoutVars>
      </dgm:prSet>
      <dgm:spPr/>
    </dgm:pt>
    <dgm:pt modelId="{5D060767-7BB1-4B7D-9E25-7D4A2247143E}" type="pres">
      <dgm:prSet presAssocID="{6562EB02-C882-482F-AF9E-C06E018903E8}" presName="compNode" presStyleCnt="0"/>
      <dgm:spPr/>
    </dgm:pt>
    <dgm:pt modelId="{401C0F60-5830-4292-9D8B-947AC2917CD1}" type="pres">
      <dgm:prSet presAssocID="{6562EB02-C882-482F-AF9E-C06E018903E8}" presName="bgRect" presStyleLbl="bgShp" presStyleIdx="0" presStyleCnt="3"/>
      <dgm:spPr/>
    </dgm:pt>
    <dgm:pt modelId="{D86B79E7-2AAA-4F84-B48B-571FC0FFCDD6}" type="pres">
      <dgm:prSet presAssocID="{6562EB02-C882-482F-AF9E-C06E018903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20D626F4-01BB-4E94-AD33-DAA3E1ADF76A}" type="pres">
      <dgm:prSet presAssocID="{6562EB02-C882-482F-AF9E-C06E018903E8}" presName="spaceRect" presStyleCnt="0"/>
      <dgm:spPr/>
    </dgm:pt>
    <dgm:pt modelId="{F8ABA702-DAA2-45FF-B138-29C08D861DA7}" type="pres">
      <dgm:prSet presAssocID="{6562EB02-C882-482F-AF9E-C06E018903E8}" presName="parTx" presStyleLbl="revTx" presStyleIdx="0" presStyleCnt="3">
        <dgm:presLayoutVars>
          <dgm:chMax val="0"/>
          <dgm:chPref val="0"/>
        </dgm:presLayoutVars>
      </dgm:prSet>
      <dgm:spPr/>
    </dgm:pt>
    <dgm:pt modelId="{7BB719A4-722C-4D8A-8E0B-A0A99285F2EC}" type="pres">
      <dgm:prSet presAssocID="{5847367B-B6B3-4DF2-B203-5E2CEF3BEA14}" presName="sibTrans" presStyleCnt="0"/>
      <dgm:spPr/>
    </dgm:pt>
    <dgm:pt modelId="{BD16F0AC-941C-4B4E-B604-D54C7539AF69}" type="pres">
      <dgm:prSet presAssocID="{6525DEAF-D3A1-42B4-AC9F-FA5231168226}" presName="compNode" presStyleCnt="0"/>
      <dgm:spPr/>
    </dgm:pt>
    <dgm:pt modelId="{8CD051EB-0954-4A85-A9E1-7D27059D6674}" type="pres">
      <dgm:prSet presAssocID="{6525DEAF-D3A1-42B4-AC9F-FA5231168226}" presName="bgRect" presStyleLbl="bgShp" presStyleIdx="1" presStyleCnt="3"/>
      <dgm:spPr/>
    </dgm:pt>
    <dgm:pt modelId="{D610E8ED-78C1-44F6-AE46-B65611BA1023}" type="pres">
      <dgm:prSet presAssocID="{6525DEAF-D3A1-42B4-AC9F-FA52311682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C567B618-2BF0-47AF-A7DC-0C35D2C38F6D}" type="pres">
      <dgm:prSet presAssocID="{6525DEAF-D3A1-42B4-AC9F-FA5231168226}" presName="spaceRect" presStyleCnt="0"/>
      <dgm:spPr/>
    </dgm:pt>
    <dgm:pt modelId="{A6863D62-80A0-499D-A4C8-31F25A299036}" type="pres">
      <dgm:prSet presAssocID="{6525DEAF-D3A1-42B4-AC9F-FA5231168226}" presName="parTx" presStyleLbl="revTx" presStyleIdx="1" presStyleCnt="3">
        <dgm:presLayoutVars>
          <dgm:chMax val="0"/>
          <dgm:chPref val="0"/>
        </dgm:presLayoutVars>
      </dgm:prSet>
      <dgm:spPr/>
    </dgm:pt>
    <dgm:pt modelId="{E9322BAF-0F87-46D9-AB53-39B05E22BEC4}" type="pres">
      <dgm:prSet presAssocID="{ECE3AF7C-28C2-4862-B247-9B56A28F666C}" presName="sibTrans" presStyleCnt="0"/>
      <dgm:spPr/>
    </dgm:pt>
    <dgm:pt modelId="{A0748075-9FAB-44F8-98C2-1C8DD5B2FEC9}" type="pres">
      <dgm:prSet presAssocID="{EC2BF797-0F39-4A96-B5AD-006E66CCCD3F}" presName="compNode" presStyleCnt="0"/>
      <dgm:spPr/>
    </dgm:pt>
    <dgm:pt modelId="{38C54559-2573-4117-9A88-E5671D2A13B2}" type="pres">
      <dgm:prSet presAssocID="{EC2BF797-0F39-4A96-B5AD-006E66CCCD3F}" presName="bgRect" presStyleLbl="bgShp" presStyleIdx="2" presStyleCnt="3"/>
      <dgm:spPr/>
    </dgm:pt>
    <dgm:pt modelId="{DDA8EA40-1332-4E7E-9A32-8C9FBEA35F84}" type="pres">
      <dgm:prSet presAssocID="{EC2BF797-0F39-4A96-B5AD-006E66CCCD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994CE2-2693-477D-B859-765DBD18AB96}" type="pres">
      <dgm:prSet presAssocID="{EC2BF797-0F39-4A96-B5AD-006E66CCCD3F}" presName="spaceRect" presStyleCnt="0"/>
      <dgm:spPr/>
    </dgm:pt>
    <dgm:pt modelId="{254B9272-B415-492C-AC35-C93358BFDF78}" type="pres">
      <dgm:prSet presAssocID="{EC2BF797-0F39-4A96-B5AD-006E66CCCD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ECC710-F450-4AED-BC7B-69E991099E7F}" srcId="{2394D1CE-89F5-4B22-8CDA-DFFF78896F38}" destId="{EC2BF797-0F39-4A96-B5AD-006E66CCCD3F}" srcOrd="2" destOrd="0" parTransId="{4404A219-F2AE-46B4-9CE8-E3BEFBC47824}" sibTransId="{01209B33-4109-4E8C-8C61-3883C8690E85}"/>
    <dgm:cxn modelId="{B054D812-857C-4314-AB9F-1735BFE3F0E4}" type="presOf" srcId="{EC2BF797-0F39-4A96-B5AD-006E66CCCD3F}" destId="{254B9272-B415-492C-AC35-C93358BFDF78}" srcOrd="0" destOrd="0" presId="urn:microsoft.com/office/officeart/2018/2/layout/IconVerticalSolidList"/>
    <dgm:cxn modelId="{3A5BB31C-9E7B-4F3A-9022-D27F409AAE58}" srcId="{2394D1CE-89F5-4B22-8CDA-DFFF78896F38}" destId="{6562EB02-C882-482F-AF9E-C06E018903E8}" srcOrd="0" destOrd="0" parTransId="{527BBD04-D787-4C7C-A1BA-A865EC74EE76}" sibTransId="{5847367B-B6B3-4DF2-B203-5E2CEF3BEA14}"/>
    <dgm:cxn modelId="{D620D134-B1E3-420D-B4B6-C8BDB6CCF113}" type="presOf" srcId="{6562EB02-C882-482F-AF9E-C06E018903E8}" destId="{F8ABA702-DAA2-45FF-B138-29C08D861DA7}" srcOrd="0" destOrd="0" presId="urn:microsoft.com/office/officeart/2018/2/layout/IconVerticalSolidList"/>
    <dgm:cxn modelId="{1F8EFE96-0F47-4AE2-8BEE-DBFD9D8FDF41}" type="presOf" srcId="{6525DEAF-D3A1-42B4-AC9F-FA5231168226}" destId="{A6863D62-80A0-499D-A4C8-31F25A299036}" srcOrd="0" destOrd="0" presId="urn:microsoft.com/office/officeart/2018/2/layout/IconVerticalSolidList"/>
    <dgm:cxn modelId="{D5EE00E5-208C-4E77-9C95-78598FE98F83}" type="presOf" srcId="{2394D1CE-89F5-4B22-8CDA-DFFF78896F38}" destId="{D9E02571-A8CF-4C92-8019-05FC6F7B601E}" srcOrd="0" destOrd="0" presId="urn:microsoft.com/office/officeart/2018/2/layout/IconVerticalSolidList"/>
    <dgm:cxn modelId="{67B82BF7-56A3-47DA-AD19-286723DC41AF}" srcId="{2394D1CE-89F5-4B22-8CDA-DFFF78896F38}" destId="{6525DEAF-D3A1-42B4-AC9F-FA5231168226}" srcOrd="1" destOrd="0" parTransId="{F09E4B5F-46D0-49EF-8243-59368A8077AD}" sibTransId="{ECE3AF7C-28C2-4862-B247-9B56A28F666C}"/>
    <dgm:cxn modelId="{3660727D-DF0B-4E78-B544-2B07B1541057}" type="presParOf" srcId="{D9E02571-A8CF-4C92-8019-05FC6F7B601E}" destId="{5D060767-7BB1-4B7D-9E25-7D4A2247143E}" srcOrd="0" destOrd="0" presId="urn:microsoft.com/office/officeart/2018/2/layout/IconVerticalSolidList"/>
    <dgm:cxn modelId="{019E59C6-DD6C-47A3-B5ED-B3B236DDE520}" type="presParOf" srcId="{5D060767-7BB1-4B7D-9E25-7D4A2247143E}" destId="{401C0F60-5830-4292-9D8B-947AC2917CD1}" srcOrd="0" destOrd="0" presId="urn:microsoft.com/office/officeart/2018/2/layout/IconVerticalSolidList"/>
    <dgm:cxn modelId="{C6E8C0AA-CEEF-4289-8D6B-832F0F81C7AB}" type="presParOf" srcId="{5D060767-7BB1-4B7D-9E25-7D4A2247143E}" destId="{D86B79E7-2AAA-4F84-B48B-571FC0FFCDD6}" srcOrd="1" destOrd="0" presId="urn:microsoft.com/office/officeart/2018/2/layout/IconVerticalSolidList"/>
    <dgm:cxn modelId="{5B8D9C60-B49C-4B1A-A29E-8A8DD2D2BCBB}" type="presParOf" srcId="{5D060767-7BB1-4B7D-9E25-7D4A2247143E}" destId="{20D626F4-01BB-4E94-AD33-DAA3E1ADF76A}" srcOrd="2" destOrd="0" presId="urn:microsoft.com/office/officeart/2018/2/layout/IconVerticalSolidList"/>
    <dgm:cxn modelId="{A5D10B6F-92C4-4ECB-B047-FEC3C8EA617D}" type="presParOf" srcId="{5D060767-7BB1-4B7D-9E25-7D4A2247143E}" destId="{F8ABA702-DAA2-45FF-B138-29C08D861DA7}" srcOrd="3" destOrd="0" presId="urn:microsoft.com/office/officeart/2018/2/layout/IconVerticalSolidList"/>
    <dgm:cxn modelId="{AA346ABA-E2E4-4882-B5A7-57BAD0181D9C}" type="presParOf" srcId="{D9E02571-A8CF-4C92-8019-05FC6F7B601E}" destId="{7BB719A4-722C-4D8A-8E0B-A0A99285F2EC}" srcOrd="1" destOrd="0" presId="urn:microsoft.com/office/officeart/2018/2/layout/IconVerticalSolidList"/>
    <dgm:cxn modelId="{D7CFC4A9-9D53-44D7-BEB2-07870F31D86F}" type="presParOf" srcId="{D9E02571-A8CF-4C92-8019-05FC6F7B601E}" destId="{BD16F0AC-941C-4B4E-B604-D54C7539AF69}" srcOrd="2" destOrd="0" presId="urn:microsoft.com/office/officeart/2018/2/layout/IconVerticalSolidList"/>
    <dgm:cxn modelId="{9D93808B-ACC6-4DC3-B37C-14B8C580EC09}" type="presParOf" srcId="{BD16F0AC-941C-4B4E-B604-D54C7539AF69}" destId="{8CD051EB-0954-4A85-A9E1-7D27059D6674}" srcOrd="0" destOrd="0" presId="urn:microsoft.com/office/officeart/2018/2/layout/IconVerticalSolidList"/>
    <dgm:cxn modelId="{E0F6BF46-A267-421E-BD81-B41EED8E809B}" type="presParOf" srcId="{BD16F0AC-941C-4B4E-B604-D54C7539AF69}" destId="{D610E8ED-78C1-44F6-AE46-B65611BA1023}" srcOrd="1" destOrd="0" presId="urn:microsoft.com/office/officeart/2018/2/layout/IconVerticalSolidList"/>
    <dgm:cxn modelId="{D459BDC3-E749-42E0-92AE-544A054E97F1}" type="presParOf" srcId="{BD16F0AC-941C-4B4E-B604-D54C7539AF69}" destId="{C567B618-2BF0-47AF-A7DC-0C35D2C38F6D}" srcOrd="2" destOrd="0" presId="urn:microsoft.com/office/officeart/2018/2/layout/IconVerticalSolidList"/>
    <dgm:cxn modelId="{409A2812-1CA4-412A-9E60-91F3FEF21CFE}" type="presParOf" srcId="{BD16F0AC-941C-4B4E-B604-D54C7539AF69}" destId="{A6863D62-80A0-499D-A4C8-31F25A299036}" srcOrd="3" destOrd="0" presId="urn:microsoft.com/office/officeart/2018/2/layout/IconVerticalSolidList"/>
    <dgm:cxn modelId="{A9E0ACF9-F9F2-4922-A654-A7CB27B10D2C}" type="presParOf" srcId="{D9E02571-A8CF-4C92-8019-05FC6F7B601E}" destId="{E9322BAF-0F87-46D9-AB53-39B05E22BEC4}" srcOrd="3" destOrd="0" presId="urn:microsoft.com/office/officeart/2018/2/layout/IconVerticalSolidList"/>
    <dgm:cxn modelId="{15C83451-B997-4BEB-AE9B-4000BEC94455}" type="presParOf" srcId="{D9E02571-A8CF-4C92-8019-05FC6F7B601E}" destId="{A0748075-9FAB-44F8-98C2-1C8DD5B2FEC9}" srcOrd="4" destOrd="0" presId="urn:microsoft.com/office/officeart/2018/2/layout/IconVerticalSolidList"/>
    <dgm:cxn modelId="{8D8FE26D-738E-405D-8510-6A9EF2A008C9}" type="presParOf" srcId="{A0748075-9FAB-44F8-98C2-1C8DD5B2FEC9}" destId="{38C54559-2573-4117-9A88-E5671D2A13B2}" srcOrd="0" destOrd="0" presId="urn:microsoft.com/office/officeart/2018/2/layout/IconVerticalSolidList"/>
    <dgm:cxn modelId="{383CF7A8-5A1B-4FFB-9F1C-5176959C8A64}" type="presParOf" srcId="{A0748075-9FAB-44F8-98C2-1C8DD5B2FEC9}" destId="{DDA8EA40-1332-4E7E-9A32-8C9FBEA35F84}" srcOrd="1" destOrd="0" presId="urn:microsoft.com/office/officeart/2018/2/layout/IconVerticalSolidList"/>
    <dgm:cxn modelId="{F34C0FD3-76CF-425A-89A5-2830DBD3DE3B}" type="presParOf" srcId="{A0748075-9FAB-44F8-98C2-1C8DD5B2FEC9}" destId="{43994CE2-2693-477D-B859-765DBD18AB96}" srcOrd="2" destOrd="0" presId="urn:microsoft.com/office/officeart/2018/2/layout/IconVerticalSolidList"/>
    <dgm:cxn modelId="{AA8BC111-156D-4679-918E-4E681614E218}" type="presParOf" srcId="{A0748075-9FAB-44F8-98C2-1C8DD5B2FEC9}" destId="{254B9272-B415-492C-AC35-C93358BFDF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C0F60-5830-4292-9D8B-947AC2917CD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6B79E7-2AAA-4F84-B48B-571FC0FFCDD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ABA702-DAA2-45FF-B138-29C08D861DA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Home Owner Insurance Application is an online application. New Users can enroll in the application and create, renew or cancel policies.</a:t>
          </a:r>
        </a:p>
      </dsp:txBody>
      <dsp:txXfrm>
        <a:off x="1941716" y="718"/>
        <a:ext cx="4571887" cy="1681139"/>
      </dsp:txXfrm>
    </dsp:sp>
    <dsp:sp modelId="{8CD051EB-0954-4A85-A9E1-7D27059D667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10E8ED-78C1-44F6-AE46-B65611BA102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863D62-80A0-499D-A4C8-31F25A29903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Functionality - A User can login to the application and create an Insurance Policy</a:t>
          </a:r>
        </a:p>
      </dsp:txBody>
      <dsp:txXfrm>
        <a:off x="1941716" y="2102143"/>
        <a:ext cx="4571887" cy="1681139"/>
      </dsp:txXfrm>
    </dsp:sp>
    <dsp:sp modelId="{38C54559-2573-4117-9A88-E5671D2A13B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A8EA40-1332-4E7E-9A32-8C9FBEA35F8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4B9272-B415-492C-AC35-C93358BFDF7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Administrator Functionality - The Administrator can login to the application and review all policies created by the Users and has the option to renew or cancel policies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AE5A-29A8-444D-83AA-3EEDFCE575E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E7F2E-81D0-44DD-A897-5D4316A4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1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E7F2E-81D0-44DD-A897-5D4316A43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88FB-67B1-4798-AA22-DDF69E857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CFEDA-CAA7-4FC7-BDE9-E2873597B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37C8-07D7-48F1-9A55-595F76AF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DC88-0A20-4CF6-BB7B-C8F72306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F914-6B2D-4E61-86AB-962EFDD8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6C8F-B5EC-4A38-A7AE-39E934DE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18A9E-0DB3-4648-AD15-98A817C90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F8A10-10EB-4E2F-A9BD-9501014B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4D79A-C476-41B9-8D9D-E07F6290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93CBC-652F-49F6-A9B7-5AE40C23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2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1A80B-097A-441B-BE57-1FAA34492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B280A-DCD9-47A3-93C2-507A335B9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9354-2CDC-444F-B430-3885583B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0E36-A027-4C4A-8E1E-26B6BD0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6146-C43D-473F-BE61-4E393732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2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7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53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0446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8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39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83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56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69AC-221D-4D8A-A703-8E3991FD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C083-1352-4442-8E1F-43DBDE59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E4-C9EF-41CE-8C8F-3345A469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0FFF-D9FB-43E4-9805-3DDAF187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8D238-4F98-4840-9D92-2E0DE33A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6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16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2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37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6C1D-4804-4F29-892D-BE8FE198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1598-C0E8-4875-86E8-6FC105446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8AFB-68C0-4DD4-AFB1-80E2F090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09912-55B4-4FC9-98C4-135A11D8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C22CF-42BA-46C7-8C16-D23F7F1C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80C0-4F67-4B80-A6BB-6DBF5712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AEAA-93DF-4653-8D1B-270CA0717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D6CDD-7832-4E1C-B900-E693D4B8C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9A3D6-13D7-4489-A725-7AE20E11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DC616-F0F3-4A78-98F0-AED67CD9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E8920-B6B5-4095-B624-CE487C18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0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160C-9962-4FF7-B94F-4740390E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E58B-736F-4053-A7F6-AE991974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19C8D-3EFE-4BBB-8D79-8EFF720B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BF7C1-649B-4601-AE8E-8B5F85E86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79B6A-9B2F-40DF-92A0-32214CD3D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9F722-B9A3-4320-855A-CF9C3516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52FF5-B8CE-4796-AFE6-89ED1F21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B812C-EC7B-4AEF-A87D-13468CE5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6662-CC48-4F95-93C8-0A567711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CC825-619F-49AA-9208-4A9A9E63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447FC-996A-467E-917D-B75AEFFF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058BF-6CC3-4601-AB59-D3A5C710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11F5F-E7B3-4637-BB56-16A0A787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656F5-AC2F-4A14-A226-347B4438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C99F8-C09F-4477-83BB-832360AD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8F21-7CCF-4308-9DB3-C98C4680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1512-F01F-473B-9C3D-C40E49DA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3C73-83A5-435F-8A86-780DE1948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BA4DF-473C-445A-BC22-E482899B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5B9F6-95EE-4C80-8509-317105FC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CFD8B-E133-48C7-9078-C677F66D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0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8F35-3EB9-4C4F-9D79-A2F23DEB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E1329-7972-4822-9CD2-7DA68489B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C48A9-111F-487F-9AE2-C33C4F16D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1F91D-EB4A-4BBC-9785-CCF0D2E7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36ABB-0699-41E5-A9A7-1E3CCF7C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9E6C-3020-4194-B67B-D38B2427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A84AD-3943-4D4F-9378-5E410D5D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79B3-E9DF-481C-82D8-5623B40ED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A9A1-C6BC-40A8-9BC2-100AB5976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61DE-15A4-4940-8008-811BCFDCC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2F35-0A98-42FA-9FCE-7755DFB82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C32D9CA-B1A4-4B7D-AC98-E0920B27CFE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D450225-2502-4360-AE88-90E1569890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7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4D2C4-3795-4D35-8CDE-0CEB86A64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Home Owner Insurance App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8E2F3B59-D7AF-4E0E-B1E6-1D8084C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3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3D0F44-C566-47B7-AC45-8216FD4D1337}"/>
              </a:ext>
            </a:extLst>
          </p:cNvPr>
          <p:cNvSpPr txBox="1"/>
          <p:nvPr/>
        </p:nvSpPr>
        <p:spPr>
          <a:xfrm>
            <a:off x="3574868" y="130628"/>
            <a:ext cx="504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Process: Quote Summary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AB4B7-1531-4FD8-B755-2B94D4E9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81" y="499960"/>
            <a:ext cx="5620746" cy="53523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F963F0-D9E1-480F-8FCC-AD13092DA894}"/>
              </a:ext>
            </a:extLst>
          </p:cNvPr>
          <p:cNvSpPr/>
          <p:nvPr/>
        </p:nvSpPr>
        <p:spPr>
          <a:xfrm>
            <a:off x="7628709" y="2267805"/>
            <a:ext cx="3779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User can View Quote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If the user wants to buy the policy, he can click Buy Quote which will redirect him to Buy policy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User can view terms and conditions, click the check box and click submit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Policy Confirmation Page is displayed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344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3D0F44-C566-47B7-AC45-8216FD4D1337}"/>
              </a:ext>
            </a:extLst>
          </p:cNvPr>
          <p:cNvSpPr txBox="1"/>
          <p:nvPr/>
        </p:nvSpPr>
        <p:spPr>
          <a:xfrm>
            <a:off x="4122216" y="182879"/>
            <a:ext cx="504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Process: Policy Confirmation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9D1A2-2BF4-40F4-B695-1283F2FF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34" y="1205855"/>
            <a:ext cx="3930686" cy="35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9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98D12E3D-C6A1-4B48-AF3B-C8F213DBC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A0F04-0FBF-49CC-B343-7784D72C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18" y="1662798"/>
            <a:ext cx="9657807" cy="4193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cap="all" dirty="0">
                <a:solidFill>
                  <a:schemeClr val="tx2"/>
                </a:solidFill>
              </a:rPr>
              <a:t>Administrator Function</a:t>
            </a:r>
            <a:br>
              <a:rPr lang="en-US" sz="5400" cap="all" dirty="0">
                <a:solidFill>
                  <a:schemeClr val="tx2"/>
                </a:solidFill>
              </a:rPr>
            </a:br>
            <a:r>
              <a:rPr lang="en-US" sz="5400" cap="all" dirty="0">
                <a:solidFill>
                  <a:schemeClr val="tx2"/>
                </a:solidFill>
              </a:rPr>
              <a:t>Cancel/Renew Policy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8107F1A5-C94A-46CA-91A3-9EA76DFDC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3D86AFC-A88F-474F-B64D-3AB53862B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6ACACA-C347-444A-B449-DC346194D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0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FFEE20-9FF2-4E1B-A03A-197F051DE674}"/>
              </a:ext>
            </a:extLst>
          </p:cNvPr>
          <p:cNvSpPr txBox="1"/>
          <p:nvPr/>
        </p:nvSpPr>
        <p:spPr>
          <a:xfrm>
            <a:off x="3574868" y="235130"/>
            <a:ext cx="504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Process: Administrator Login &amp; Search for a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62970-D91A-4DE0-A079-750F3FA497BA}"/>
              </a:ext>
            </a:extLst>
          </p:cNvPr>
          <p:cNvSpPr/>
          <p:nvPr/>
        </p:nvSpPr>
        <p:spPr>
          <a:xfrm>
            <a:off x="8791575" y="1824335"/>
            <a:ext cx="3257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Admin can log in to the system by entering admin as user id and password and be redirected to Admin screen page wherein he can search a for a user by entering user id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59C4E3-3CDE-4D43-9499-47B6E62B3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67" y="604462"/>
            <a:ext cx="6602708" cy="58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2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2EC308-83EE-4D35-AE48-60C5B5B3B35E}"/>
              </a:ext>
            </a:extLst>
          </p:cNvPr>
          <p:cNvSpPr txBox="1"/>
          <p:nvPr/>
        </p:nvSpPr>
        <p:spPr>
          <a:xfrm>
            <a:off x="3740672" y="361792"/>
            <a:ext cx="504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Process: Cancel / Renew Policy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37F4D-9442-43FE-9799-BBEC1CBE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09" y="820291"/>
            <a:ext cx="7016371" cy="57937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341469-4DA9-4BDE-A7A7-E91A5026A074}"/>
              </a:ext>
            </a:extLst>
          </p:cNvPr>
          <p:cNvSpPr/>
          <p:nvPr/>
        </p:nvSpPr>
        <p:spPr>
          <a:xfrm>
            <a:off x="8403771" y="2456881"/>
            <a:ext cx="28651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In user policies page admin can either renew a policy or cancel a policy.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If admin cancels a policy, he will be getting a confirmatory message and a new page with cancelled policy details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If the admin renew a policy, he will be redirected to new page with renewed policy details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370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4EC4-DDAF-449C-8A6E-C9B6EAEC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436C-C2AF-463B-955F-80F1BBC8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ACD71-5635-49E1-A751-397D478A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04" y="783770"/>
            <a:ext cx="3416158" cy="3020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Application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13E891-385A-4615-BB20-746C62655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1165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26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AC575DA-6A60-404D-A8EA-A31A1A6DC08A}"/>
              </a:ext>
            </a:extLst>
          </p:cNvPr>
          <p:cNvSpPr txBox="1"/>
          <p:nvPr/>
        </p:nvSpPr>
        <p:spPr>
          <a:xfrm>
            <a:off x="4023360" y="200297"/>
            <a:ext cx="325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Process: New User Registration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462223-5882-4410-9C3A-7A1B3EFA9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57" y="569629"/>
            <a:ext cx="6554420" cy="49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EE16B86-23DC-46BD-9071-910B5DE01858}"/>
              </a:ext>
            </a:extLst>
          </p:cNvPr>
          <p:cNvSpPr txBox="1"/>
          <p:nvPr/>
        </p:nvSpPr>
        <p:spPr>
          <a:xfrm>
            <a:off x="3574868" y="130628"/>
            <a:ext cx="504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Process:  User Login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8010B7-580C-4BD1-8B98-1850FFC5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69" y="499960"/>
            <a:ext cx="6467343" cy="44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98D12E3D-C6A1-4B48-AF3B-C8F213DBC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A0F04-0FBF-49CC-B343-7784D72C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19" y="1662798"/>
            <a:ext cx="8293608" cy="4193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cap="all" dirty="0">
                <a:solidFill>
                  <a:schemeClr val="tx2"/>
                </a:solidFill>
              </a:rPr>
              <a:t>User Function </a:t>
            </a:r>
            <a:br>
              <a:rPr lang="en-US" sz="5400" cap="all" dirty="0">
                <a:solidFill>
                  <a:schemeClr val="tx2"/>
                </a:solidFill>
              </a:rPr>
            </a:br>
            <a:r>
              <a:rPr lang="en-US" sz="5400" cap="all" dirty="0">
                <a:solidFill>
                  <a:schemeClr val="tx2"/>
                </a:solidFill>
              </a:rPr>
              <a:t>Creating a Policy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8107F1A5-C94A-46CA-91A3-9EA76DFDC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3D86AFC-A88F-474F-B64D-3AB53862B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6ACACA-C347-444A-B449-DC346194D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2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563D16-A819-4A29-9DC8-F9F06F85383C}"/>
              </a:ext>
            </a:extLst>
          </p:cNvPr>
          <p:cNvSpPr txBox="1"/>
          <p:nvPr/>
        </p:nvSpPr>
        <p:spPr>
          <a:xfrm>
            <a:off x="2621280" y="130628"/>
            <a:ext cx="710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Process:  User is Logged in and selects option to Get or Retrieve a Quote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D48961-94C5-4152-BDEB-868857A20D0E}"/>
              </a:ext>
            </a:extLst>
          </p:cNvPr>
          <p:cNvSpPr/>
          <p:nvPr/>
        </p:nvSpPr>
        <p:spPr>
          <a:xfrm>
            <a:off x="1087003" y="5113332"/>
            <a:ext cx="55212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000000"/>
                </a:solidFill>
                <a:latin typeface="Calibri" panose="020F0502020204030204" pitchFamily="34" charset="0"/>
              </a:rPr>
              <a:t>In Get Quote Page- User must enter all the mandatory fields If user enters any field blank or invalid,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an </a:t>
            </a:r>
            <a:r>
              <a:rPr lang="en-US" sz="1100" i="1" dirty="0">
                <a:solidFill>
                  <a:srgbClr val="000000"/>
                </a:solidFill>
                <a:latin typeface="Calibri" panose="020F0502020204030204" pitchFamily="34" charset="0"/>
              </a:rPr>
              <a:t>error message dialog opens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D6A62-A4BB-4262-A7E6-A9372B35007C}"/>
              </a:ext>
            </a:extLst>
          </p:cNvPr>
          <p:cNvSpPr txBox="1"/>
          <p:nvPr/>
        </p:nvSpPr>
        <p:spPr>
          <a:xfrm>
            <a:off x="1761918" y="800318"/>
            <a:ext cx="1994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a Quote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83039-648F-433D-8A31-21B583AA13BB}"/>
              </a:ext>
            </a:extLst>
          </p:cNvPr>
          <p:cNvSpPr txBox="1"/>
          <p:nvPr/>
        </p:nvSpPr>
        <p:spPr>
          <a:xfrm>
            <a:off x="8497998" y="679269"/>
            <a:ext cx="1994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a Quote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58CEF3-43FC-469B-BB0F-DDCE841B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19" y="679269"/>
            <a:ext cx="6038175" cy="43747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E87CFC-D711-4ECB-B81A-210647D96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093" y="679269"/>
            <a:ext cx="3628688" cy="28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6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563D16-A819-4A29-9DC8-F9F06F85383C}"/>
              </a:ext>
            </a:extLst>
          </p:cNvPr>
          <p:cNvSpPr txBox="1"/>
          <p:nvPr/>
        </p:nvSpPr>
        <p:spPr>
          <a:xfrm>
            <a:off x="3574868" y="130628"/>
            <a:ext cx="504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Process:  User Enters Home Owner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145DC-EFB9-403B-A68E-B85033AA4CDE}"/>
              </a:ext>
            </a:extLst>
          </p:cNvPr>
          <p:cNvSpPr/>
          <p:nvPr/>
        </p:nvSpPr>
        <p:spPr>
          <a:xfrm>
            <a:off x="8691154" y="1813897"/>
            <a:ext cx="29170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User must enter all the mandatory fields If user enters any field blank or invalid, an error message dialog opens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216A2-917B-4C9F-8238-6E5807B1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81" y="691784"/>
            <a:ext cx="6960999" cy="519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3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5B64D4-F1AE-4617-AE46-3EA4C7AC9A63}"/>
              </a:ext>
            </a:extLst>
          </p:cNvPr>
          <p:cNvSpPr txBox="1"/>
          <p:nvPr/>
        </p:nvSpPr>
        <p:spPr>
          <a:xfrm>
            <a:off x="3574868" y="130628"/>
            <a:ext cx="504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Process: Enter Property 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DBA196-260E-4329-81A8-893EDA3D406B}"/>
              </a:ext>
            </a:extLst>
          </p:cNvPr>
          <p:cNvSpPr/>
          <p:nvPr/>
        </p:nvSpPr>
        <p:spPr>
          <a:xfrm>
            <a:off x="8730343" y="2158576"/>
            <a:ext cx="2690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User must enter all the mandatory fields If user enters any field blank or invalid, an error message dialog opens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FA4B33-6D2D-4DA7-B563-BA048F7E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39" y="810532"/>
            <a:ext cx="6055872" cy="44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9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925D2C-2CC4-4FB1-A6B6-820FDC4C414F}"/>
              </a:ext>
            </a:extLst>
          </p:cNvPr>
          <p:cNvSpPr txBox="1"/>
          <p:nvPr/>
        </p:nvSpPr>
        <p:spPr>
          <a:xfrm>
            <a:off x="4410060" y="173427"/>
            <a:ext cx="504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Process: Coverage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8E924-3814-4A1C-93EC-C2A59A9D9810}"/>
              </a:ext>
            </a:extLst>
          </p:cNvPr>
          <p:cNvSpPr/>
          <p:nvPr/>
        </p:nvSpPr>
        <p:spPr>
          <a:xfrm>
            <a:off x="7909144" y="1873053"/>
            <a:ext cx="32256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User can check the coverage details.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User can get additional information on all the calculations by clicking Additional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If user is interested to buy the quote, he can click proceed to buy.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E61E63-D240-4FCA-99CD-8C360148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36" y="542759"/>
            <a:ext cx="5042263" cy="508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344</TotalTime>
  <Words>386</Words>
  <Application>Microsoft Office PowerPoint</Application>
  <PresentationFormat>Widescreen</PresentationFormat>
  <Paragraphs>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Schoolbook</vt:lpstr>
      <vt:lpstr>Corbel</vt:lpstr>
      <vt:lpstr>Office Theme</vt:lpstr>
      <vt:lpstr>Headlines</vt:lpstr>
      <vt:lpstr>Home Owner Insurance App</vt:lpstr>
      <vt:lpstr>Application Overview</vt:lpstr>
      <vt:lpstr>PowerPoint Presentation</vt:lpstr>
      <vt:lpstr>PowerPoint Presentation</vt:lpstr>
      <vt:lpstr>User Function  Creating a Policy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Administrator Function Cancel/Renew Policy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Insurance</dc:title>
  <dc:creator>Balthazar, DeEtta @ Dallas</dc:creator>
  <cp:lastModifiedBy>Balthazar, DeEtta @ Dallas</cp:lastModifiedBy>
  <cp:revision>29</cp:revision>
  <dcterms:created xsi:type="dcterms:W3CDTF">2018-12-13T00:14:10Z</dcterms:created>
  <dcterms:modified xsi:type="dcterms:W3CDTF">2018-12-13T06:09:31Z</dcterms:modified>
</cp:coreProperties>
</file>