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933137-5DC4-4439-9792-C704FA6EB407}" type="datetimeFigureOut">
              <a:rPr lang="cs-CZ" smtClean="0"/>
              <a:t>2.5.2017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715499-5E97-433F-B4A4-A0FA9CB4D15B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chemeClr val="tx1"/>
                </a:solidFill>
              </a:rPr>
              <a:t>Ceasarova</a:t>
            </a:r>
            <a:r>
              <a:rPr lang="cs-CZ" dirty="0" smtClean="0">
                <a:solidFill>
                  <a:schemeClr val="tx1"/>
                </a:solidFill>
              </a:rPr>
              <a:t> šifra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cs-CZ" sz="1800" dirty="0" smtClean="0">
                <a:solidFill>
                  <a:schemeClr val="tx1"/>
                </a:solidFill>
              </a:rPr>
              <a:t>Autoři:</a:t>
            </a:r>
          </a:p>
          <a:p>
            <a:pPr algn="l"/>
            <a:r>
              <a:rPr lang="cs-CZ" sz="1800" dirty="0" smtClean="0">
                <a:solidFill>
                  <a:schemeClr val="tx1"/>
                </a:solidFill>
              </a:rPr>
              <a:t>Petr Surý</a:t>
            </a:r>
            <a:br>
              <a:rPr lang="cs-CZ" sz="1800" dirty="0" smtClean="0">
                <a:solidFill>
                  <a:schemeClr val="tx1"/>
                </a:solidFill>
              </a:rPr>
            </a:br>
            <a:r>
              <a:rPr lang="cs-CZ" sz="1800" dirty="0" smtClean="0">
                <a:solidFill>
                  <a:schemeClr val="tx1"/>
                </a:solidFill>
              </a:rPr>
              <a:t>Michael Bláha</a:t>
            </a:r>
            <a:br>
              <a:rPr lang="cs-CZ" sz="1800" dirty="0" smtClean="0">
                <a:solidFill>
                  <a:schemeClr val="tx1"/>
                </a:solidFill>
              </a:rPr>
            </a:br>
            <a:r>
              <a:rPr lang="cs-CZ" sz="1800" dirty="0" smtClean="0">
                <a:solidFill>
                  <a:schemeClr val="tx1"/>
                </a:solidFill>
              </a:rPr>
              <a:t>Patrik Vágner</a:t>
            </a:r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86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Substituční šifra</a:t>
            </a:r>
          </a:p>
          <a:p>
            <a:r>
              <a:rPr lang="cs-CZ" sz="2800" dirty="0" err="1" smtClean="0"/>
              <a:t>Polyalfabetická</a:t>
            </a:r>
            <a:endParaRPr lang="cs-CZ" sz="2800" dirty="0" smtClean="0"/>
          </a:p>
          <a:p>
            <a:r>
              <a:rPr lang="cs-CZ" sz="2800" dirty="0" smtClean="0"/>
              <a:t>Používána již ve Starém Římě</a:t>
            </a:r>
          </a:p>
          <a:p>
            <a:r>
              <a:rPr lang="cs-CZ" sz="2800" dirty="0" smtClean="0"/>
              <a:t>Vycházejí z ní další šifry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cs-CZ" dirty="0" smtClean="0"/>
              <a:t>Představení</a:t>
            </a:r>
            <a:endParaRPr lang="cs-CZ" dirty="0"/>
          </a:p>
        </p:txBody>
      </p:sp>
      <p:pic>
        <p:nvPicPr>
          <p:cNvPr id="1026" name="Picture 2" descr="Výsledek obráz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75063"/>
            <a:ext cx="2087488" cy="28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Šifrování je založeno na posunu písmen o n </a:t>
            </a:r>
            <a:r>
              <a:rPr lang="cs-CZ" dirty="0" err="1" smtClean="0"/>
              <a:t>mod</a:t>
            </a:r>
            <a:r>
              <a:rPr lang="cs-CZ" dirty="0" smtClean="0"/>
              <a:t>(26) znaků.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Dešifrování je opačná operace k šifrování, neboli posun o –n </a:t>
            </a:r>
            <a:r>
              <a:rPr lang="cs-CZ" dirty="0" err="1" smtClean="0"/>
              <a:t>mod</a:t>
            </a:r>
            <a:r>
              <a:rPr lang="cs-CZ" dirty="0" smtClean="0"/>
              <a:t>(26).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Šifrování/Dešifrování</a:t>
            </a:r>
            <a:endParaRPr lang="cs-CZ" dirty="0"/>
          </a:p>
        </p:txBody>
      </p:sp>
      <p:pic>
        <p:nvPicPr>
          <p:cNvPr id="2050" name="Picture 2" descr="Výsledek obrázku pro caesarova šif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4406003" cy="18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lámání šifry se používá frekvenční analýza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Lámání</a:t>
            </a:r>
            <a:endParaRPr lang="cs-CZ" dirty="0"/>
          </a:p>
        </p:txBody>
      </p:sp>
      <p:pic>
        <p:nvPicPr>
          <p:cNvPr id="3074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73" y="1953523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zlepšení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408712" cy="335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cs-CZ" dirty="0" smtClean="0"/>
              <a:t>Snaha o zamezení využití frekvenční analýzy k prolomení šifry</a:t>
            </a:r>
          </a:p>
        </p:txBody>
      </p:sp>
    </p:spTree>
    <p:extLst>
      <p:ext uri="{BB962C8B-B14F-4D97-AF65-F5344CB8AC3E}">
        <p14:creationId xmlns:p14="http://schemas.microsoft.com/office/powerpoint/2010/main" val="23496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1143000"/>
          </a:xfrm>
        </p:spPr>
        <p:txBody>
          <a:bodyPr/>
          <a:lstStyle/>
          <a:p>
            <a:r>
              <a:rPr lang="sk-SK" dirty="0" err="1" smtClean="0"/>
              <a:t>Děkujeme</a:t>
            </a:r>
            <a:r>
              <a:rPr lang="sk-SK" dirty="0" smtClean="0"/>
              <a:t> </a:t>
            </a:r>
            <a:r>
              <a:rPr lang="sk-SK" dirty="0"/>
              <a:t>za </a:t>
            </a:r>
            <a:r>
              <a:rPr lang="sk-SK" dirty="0" err="1" smtClean="0"/>
              <a:t>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69</Words>
  <Application>Microsoft Office PowerPoint</Application>
  <PresentationFormat>Předvádění na obrazovce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Shluk</vt:lpstr>
      <vt:lpstr>Ceasarova šifra</vt:lpstr>
      <vt:lpstr>Představení</vt:lpstr>
      <vt:lpstr>Šifrování/Dešifrování</vt:lpstr>
      <vt:lpstr>Lámání</vt:lpstr>
      <vt:lpstr>Návrh zlepšení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Ceasarova šifra</dc:title>
  <dc:creator>Majk</dc:creator>
  <cp:lastModifiedBy>Majk</cp:lastModifiedBy>
  <cp:revision>5</cp:revision>
  <dcterms:created xsi:type="dcterms:W3CDTF">2017-05-02T13:14:54Z</dcterms:created>
  <dcterms:modified xsi:type="dcterms:W3CDTF">2017-05-02T13:52:13Z</dcterms:modified>
</cp:coreProperties>
</file>