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0" r:id="rId6"/>
    <p:sldId id="257" r:id="rId7"/>
    <p:sldId id="258" r:id="rId8"/>
    <p:sldId id="259" r:id="rId9"/>
    <p:sldId id="260" r:id="rId10"/>
    <p:sldId id="266" r:id="rId11"/>
    <p:sldId id="267" r:id="rId12"/>
    <p:sldId id="261" r:id="rId13"/>
    <p:sldId id="271" r:id="rId14"/>
    <p:sldId id="263" r:id="rId15"/>
    <p:sldId id="264" r:id="rId16"/>
    <p:sldId id="265" r:id="rId17"/>
    <p:sldId id="268" r:id="rId18"/>
    <p:sldId id="272" r:id="rId19"/>
    <p:sldId id="273" r:id="rId20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E058B-F765-4E43-A02A-9FD8A3EEB032}" v="1003" dt="2022-02-26T23:18:38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1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2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xmlns="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021988-A88A-419C-B25D-C34E33840B2E}" type="datetime1">
              <a:rPr lang="fr-FR" smtClean="0"/>
              <a:pPr rtl="0"/>
              <a:t>01/03/2022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0328DC-DB67-4566-97B7-20ADFA41317F}" type="datetime1">
              <a:rPr lang="fr-FR" noProof="0" smtClean="0"/>
              <a:pPr rtl="0"/>
              <a:t>01/03/2022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xmlns="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e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Forme libre 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 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 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e libre 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e libre 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orme libre 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orme libre 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orme libre 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orme libre 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orme libre 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orme libre 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orme libre 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e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Triangle isocè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B7334593-B094-4229-8304-EF428154EAAE}" type="datetime1">
              <a:rPr lang="fr-FR" noProof="0" smtClean="0"/>
              <a:pPr rtl="0"/>
              <a:t>01/03/2022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e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e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8942E3-3CEB-4467-8B1E-0B138A40824D}" type="datetime1">
              <a:rPr lang="fr-FR" noProof="0" smtClean="0"/>
              <a:pPr rtl="0"/>
              <a:t>01/03/2022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e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e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22FB9129-EBEC-45A1-858D-E872FAF8C40D}" type="datetime1">
              <a:rPr lang="fr-FR" noProof="0" smtClean="0"/>
              <a:pPr rtl="0"/>
              <a:t>01/03/2022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e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e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178C1-D358-424C-B629-94C9961FD35E}" type="datetime1">
              <a:rPr lang="fr-FR" noProof="0" smtClean="0"/>
              <a:pPr rtl="0"/>
              <a:t>01/03/2022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orme libre 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e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e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e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 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 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 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 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 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 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 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e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Triangle isocè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D04A7E3A-E1BE-483F-B373-57DC82EC806B}" type="datetime1">
              <a:rPr lang="fr-FR" noProof="0" smtClean="0"/>
              <a:pPr rtl="0"/>
              <a:t>01/03/2022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e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79DD692-ECE4-432C-863F-F934F095A487}" type="datetime1">
              <a:rPr lang="fr-FR" noProof="0" smtClean="0"/>
              <a:pPr rtl="0"/>
              <a:t>01/03/2022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e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7817AEA5-B6E4-4099-B108-C525E9804DF5}" type="datetime1">
              <a:rPr lang="fr-FR" noProof="0" smtClean="0"/>
              <a:pPr rtl="0"/>
              <a:t>01/03/2022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e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 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19A0D-60C5-4EF8-A5BF-E02F21EF56B5}" type="datetime1">
              <a:rPr lang="fr-FR" noProof="0" smtClean="0"/>
              <a:pPr rtl="0"/>
              <a:t>01/03/2022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64D52CA0-5FD4-4721-87CD-47228AD4AE60}" type="datetime1">
              <a:rPr lang="fr-FR" noProof="0" smtClean="0"/>
              <a:pPr rtl="0"/>
              <a:t>01/03/2022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e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orme libre 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orme libre 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orme libre 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 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 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 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 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 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 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e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Triangle isocèle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4959F4-12BA-4C0E-852E-33E467957C57}" type="datetime1">
              <a:rPr lang="fr-FR" noProof="0" smtClean="0"/>
              <a:pPr rtl="0"/>
              <a:t>01/03/2022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orme libre 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 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 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 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 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 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 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 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 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 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 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 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e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Triangle isocèle 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741FD7D1-BCEA-43AC-AB5B-F29580895D9A}" type="datetime1">
              <a:rPr lang="fr-FR" noProof="0" smtClean="0"/>
              <a:pPr rtl="0"/>
              <a:t>01/03/2022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  <a:p>
            <a:pPr lvl="5" rtl="0"/>
            <a:r>
              <a:rPr lang="fr-FR" noProof="0"/>
              <a:t>6</a:t>
            </a:r>
          </a:p>
          <a:p>
            <a:pPr lvl="6" rtl="0"/>
            <a:r>
              <a:rPr lang="fr-FR" noProof="0"/>
              <a:t>7</a:t>
            </a:r>
          </a:p>
          <a:p>
            <a:pPr lvl="7" rtl="0"/>
            <a:r>
              <a:rPr lang="fr-FR" noProof="0"/>
              <a:t>8</a:t>
            </a:r>
          </a:p>
          <a:p>
            <a:pPr lvl="8" rtl="0"/>
            <a:r>
              <a:rPr lang="fr-FR" noProof="0"/>
              <a:t>9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3D11F7B-7C75-4F5E-8C65-B58BE7EA15E9}" type="datetime1">
              <a:rPr lang="fr-FR" noProof="0" smtClean="0"/>
              <a:pPr rtl="0"/>
              <a:t>01/03/2022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886" y="180029"/>
            <a:ext cx="8679915" cy="1748729"/>
          </a:xfrm>
        </p:spPr>
        <p:txBody>
          <a:bodyPr rtlCol="0"/>
          <a:lstStyle/>
          <a:p>
            <a:r>
              <a:rPr lang="fr-FR" dirty="0">
                <a:solidFill>
                  <a:schemeClr val="bg2"/>
                </a:solidFill>
                <a:cs typeface="Calibri Light"/>
              </a:rPr>
              <a:t>TUNISIAN BLOG FOOD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070FE631-4016-4B9D-8631-4D7E8A58CF2E}"/>
              </a:ext>
            </a:extLst>
          </p:cNvPr>
          <p:cNvSpPr txBox="1"/>
          <p:nvPr/>
        </p:nvSpPr>
        <p:spPr>
          <a:xfrm>
            <a:off x="4152900" y="3933825"/>
            <a:ext cx="38957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 </a:t>
            </a:r>
            <a:r>
              <a:rPr lang="fr-FR" dirty="0" err="1"/>
              <a:t>Realized</a:t>
            </a:r>
            <a:r>
              <a:rPr lang="fr-FR" dirty="0"/>
              <a:t> by : </a:t>
            </a:r>
            <a:r>
              <a:rPr lang="fr-FR" dirty="0" err="1">
                <a:solidFill>
                  <a:schemeClr val="bg2"/>
                </a:solidFill>
              </a:rPr>
              <a:t>Mokrani</a:t>
            </a:r>
            <a:r>
              <a:rPr lang="fr-FR" dirty="0">
                <a:solidFill>
                  <a:schemeClr val="bg2"/>
                </a:solidFill>
              </a:rPr>
              <a:t> </a:t>
            </a:r>
            <a:r>
              <a:rPr lang="fr-FR" dirty="0" err="1">
                <a:solidFill>
                  <a:schemeClr val="bg2"/>
                </a:solidFill>
              </a:rPr>
              <a:t>Akrem</a:t>
            </a:r>
            <a:endParaRPr lang="fr-FR" dirty="0">
              <a:solidFill>
                <a:schemeClr val="bg2"/>
              </a:solidFill>
            </a:endParaRPr>
          </a:p>
          <a:p>
            <a:r>
              <a:rPr lang="fr-FR" dirty="0"/>
              <a:t>                         </a:t>
            </a:r>
            <a:r>
              <a:rPr lang="fr-FR" dirty="0">
                <a:solidFill>
                  <a:schemeClr val="bg2"/>
                </a:solidFill>
              </a:rPr>
              <a:t>Balti </a:t>
            </a:r>
            <a:r>
              <a:rPr lang="fr-FR" dirty="0" err="1">
                <a:solidFill>
                  <a:schemeClr val="bg2"/>
                </a:solidFill>
              </a:rPr>
              <a:t>Bessem</a:t>
            </a:r>
            <a:endParaRPr lang="fr-FR" dirty="0">
              <a:solidFill>
                <a:schemeClr val="bg2"/>
              </a:solidFill>
            </a:endParaRPr>
          </a:p>
          <a:p>
            <a:endParaRPr lang="fr-FR" dirty="0"/>
          </a:p>
          <a:p>
            <a:r>
              <a:rPr lang="fr-FR" dirty="0" err="1"/>
              <a:t>Supervised</a:t>
            </a:r>
            <a:r>
              <a:rPr lang="fr-FR" dirty="0"/>
              <a:t> by : </a:t>
            </a:r>
            <a:r>
              <a:rPr lang="fr-FR" dirty="0">
                <a:solidFill>
                  <a:schemeClr val="bg2"/>
                </a:solidFill>
              </a:rPr>
              <a:t>Hamrouni Amine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911F2940-D9DF-4F96-AA52-F4973A5BBAF0}"/>
              </a:ext>
            </a:extLst>
          </p:cNvPr>
          <p:cNvSpPr txBox="1"/>
          <p:nvPr/>
        </p:nvSpPr>
        <p:spPr>
          <a:xfrm>
            <a:off x="3810000" y="2095500"/>
            <a:ext cx="54959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/>
              <a:t>It's</a:t>
            </a:r>
            <a:r>
              <a:rPr lang="fr-FR" dirty="0"/>
              <a:t> a </a:t>
            </a:r>
            <a:r>
              <a:rPr lang="fr-FR" dirty="0">
                <a:ea typeface="+mn-lt"/>
                <a:cs typeface="+mn-lt"/>
              </a:rPr>
              <a:t>restaurant </a:t>
            </a:r>
            <a:r>
              <a:rPr lang="fr-FR" dirty="0" err="1">
                <a:ea typeface="+mn-lt"/>
                <a:cs typeface="+mn-lt"/>
              </a:rPr>
              <a:t>recommendation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website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who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will</a:t>
            </a:r>
            <a:r>
              <a:rPr lang="fr-FR" dirty="0">
                <a:ea typeface="+mn-lt"/>
                <a:cs typeface="+mn-lt"/>
              </a:rPr>
              <a:t> help </a:t>
            </a:r>
            <a:r>
              <a:rPr lang="fr-FR" dirty="0" err="1">
                <a:ea typeface="+mn-lt"/>
                <a:cs typeface="+mn-lt"/>
              </a:rPr>
              <a:t>tunisian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choose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smtClean="0">
                <a:ea typeface="+mn-lt"/>
                <a:cs typeface="+mn-lt"/>
              </a:rPr>
              <a:t>best </a:t>
            </a:r>
            <a:r>
              <a:rPr lang="fr-FR" dirty="0">
                <a:ea typeface="+mn-lt"/>
                <a:cs typeface="+mn-lt"/>
              </a:rPr>
              <a:t>place to </a:t>
            </a:r>
            <a:r>
              <a:rPr lang="fr-FR" dirty="0" err="1">
                <a:ea typeface="+mn-lt"/>
                <a:cs typeface="+mn-lt"/>
              </a:rPr>
              <a:t>eat</a:t>
            </a:r>
            <a:r>
              <a:rPr lang="fr-FR" dirty="0">
                <a:ea typeface="+mn-lt"/>
                <a:cs typeface="+mn-lt"/>
              </a:rPr>
              <a:t> in </a:t>
            </a:r>
            <a:r>
              <a:rPr lang="fr-FR" dirty="0" err="1">
                <a:ea typeface="+mn-lt"/>
                <a:cs typeface="+mn-lt"/>
              </a:rPr>
              <a:t>Tunisia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ADMIN SIDE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 </a:t>
            </a:r>
            <a:r>
              <a:rPr lang="fr-FR" dirty="0" err="1" smtClean="0"/>
              <a:t>admin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authenticate</a:t>
            </a:r>
            <a:r>
              <a:rPr lang="fr-FR" dirty="0" smtClean="0"/>
              <a:t> to enter to 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dashboard.This</a:t>
            </a:r>
            <a:r>
              <a:rPr lang="fr-FR" dirty="0" smtClean="0"/>
              <a:t> user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restaurants , update </a:t>
            </a:r>
            <a:r>
              <a:rPr lang="fr-FR" dirty="0" err="1" smtClean="0"/>
              <a:t>their</a:t>
            </a:r>
            <a:r>
              <a:rPr lang="fr-FR" dirty="0" smtClean="0"/>
              <a:t> informations and </a:t>
            </a:r>
            <a:r>
              <a:rPr lang="fr-FR" dirty="0" err="1" smtClean="0"/>
              <a:t>delete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80BCD3B-ED91-4F82-8447-41F98076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869" y="2330875"/>
            <a:ext cx="5584954" cy="2456442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Rockwell"/>
                <a:cs typeface="Calibri Light"/>
              </a:rPr>
              <a:t>AUTHENTIFICATION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D536DB2-29FF-4CFE-8A43-9BD7411DECA3}"/>
              </a:ext>
            </a:extLst>
          </p:cNvPr>
          <p:cNvSpPr txBox="1"/>
          <p:nvPr/>
        </p:nvSpPr>
        <p:spPr>
          <a:xfrm>
            <a:off x="1800225" y="1752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USER STORY</a:t>
            </a:r>
          </a:p>
        </p:txBody>
      </p:sp>
      <p:graphicFrame>
        <p:nvGraphicFramePr>
          <p:cNvPr id="11" name="Tableau 4">
            <a:extLst>
              <a:ext uri="{FF2B5EF4-FFF2-40B4-BE49-F238E27FC236}">
                <a16:creationId xmlns:a16="http://schemas.microsoft.com/office/drawing/2014/main" xmlns="" id="{F2C582B9-31B3-4905-AB30-5BAC4F44CE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71734960"/>
              </p:ext>
            </p:extLst>
          </p:nvPr>
        </p:nvGraphicFramePr>
        <p:xfrm>
          <a:off x="5118100" y="2174875"/>
          <a:ext cx="6281736" cy="250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2">
                  <a:extLst>
                    <a:ext uri="{9D8B030D-6E8A-4147-A177-3AD203B41FA5}">
                      <a16:colId xmlns:a16="http://schemas.microsoft.com/office/drawing/2014/main" xmlns="" val="3626072996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xmlns="" val="530228243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xmlns="" val="3124537624"/>
                    </a:ext>
                  </a:extLst>
                </a:gridCol>
              </a:tblGrid>
              <a:tr h="1252192">
                <a:tc>
                  <a:txBody>
                    <a:bodyPr/>
                    <a:lstStyle/>
                    <a:p>
                      <a:r>
                        <a:rPr lang="fr-FR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 WANT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0024361"/>
                  </a:ext>
                </a:extLst>
              </a:tr>
              <a:tr h="12521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AUTHENTICATE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034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1926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A57D9111-E85E-436D-9012-FEFE05455310}"/>
              </a:ext>
            </a:extLst>
          </p:cNvPr>
          <p:cNvSpPr txBox="1"/>
          <p:nvPr/>
        </p:nvSpPr>
        <p:spPr>
          <a:xfrm>
            <a:off x="1800225" y="1752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USER STORY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4BC687DF-3A0D-4885-859B-CEAA1F1E22B8}"/>
              </a:ext>
            </a:extLst>
          </p:cNvPr>
          <p:cNvSpPr txBox="1">
            <a:spLocks/>
          </p:cNvSpPr>
          <p:nvPr/>
        </p:nvSpPr>
        <p:spPr>
          <a:xfrm>
            <a:off x="898156" y="2407075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latin typeface="Rockwell"/>
                <a:cs typeface="Calibri Light"/>
              </a:rPr>
              <a:t>ADD RESTAURENT</a:t>
            </a:r>
          </a:p>
        </p:txBody>
      </p:sp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xmlns="" id="{4B990D22-017E-42F5-87A8-4D681D2EB3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56067802"/>
              </p:ext>
            </p:extLst>
          </p:nvPr>
        </p:nvGraphicFramePr>
        <p:xfrm>
          <a:off x="5118100" y="2174875"/>
          <a:ext cx="6281736" cy="250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2">
                  <a:extLst>
                    <a:ext uri="{9D8B030D-6E8A-4147-A177-3AD203B41FA5}">
                      <a16:colId xmlns:a16="http://schemas.microsoft.com/office/drawing/2014/main" xmlns="" val="3626072996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xmlns="" val="530228243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xmlns="" val="3124537624"/>
                    </a:ext>
                  </a:extLst>
                </a:gridCol>
              </a:tblGrid>
              <a:tr h="1252192">
                <a:tc>
                  <a:txBody>
                    <a:bodyPr/>
                    <a:lstStyle/>
                    <a:p>
                      <a:r>
                        <a:rPr lang="fr-FR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 WANT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0024361"/>
                  </a:ext>
                </a:extLst>
              </a:tr>
              <a:tr h="12521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 dirty="0">
                          <a:latin typeface="Rockwell"/>
                        </a:rPr>
                        <a:t>ADD RESTAURENT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034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9358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C7D2CE8A-C6DC-4636-8507-91BAE91C1434}"/>
              </a:ext>
            </a:extLst>
          </p:cNvPr>
          <p:cNvSpPr txBox="1"/>
          <p:nvPr/>
        </p:nvSpPr>
        <p:spPr>
          <a:xfrm>
            <a:off x="1800225" y="1752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USER STORY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F561382F-7715-481A-9C5D-BA2748CC87EF}"/>
              </a:ext>
            </a:extLst>
          </p:cNvPr>
          <p:cNvSpPr txBox="1">
            <a:spLocks/>
          </p:cNvSpPr>
          <p:nvPr/>
        </p:nvSpPr>
        <p:spPr>
          <a:xfrm>
            <a:off x="898156" y="2407075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latin typeface="Rockwell"/>
                <a:cs typeface="Calibri Light"/>
              </a:rPr>
              <a:t>UPDATE  RESTAURENT</a:t>
            </a:r>
            <a:endParaRPr lang="fr-FR" sz="2400" dirty="0">
              <a:latin typeface="Rockwell"/>
            </a:endParaRPr>
          </a:p>
        </p:txBody>
      </p:sp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xmlns="" id="{83231CA5-D7B3-4541-9C03-5BFF9FBC4A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16231566"/>
              </p:ext>
            </p:extLst>
          </p:nvPr>
        </p:nvGraphicFramePr>
        <p:xfrm>
          <a:off x="5118100" y="2174875"/>
          <a:ext cx="6281736" cy="250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2">
                  <a:extLst>
                    <a:ext uri="{9D8B030D-6E8A-4147-A177-3AD203B41FA5}">
                      <a16:colId xmlns:a16="http://schemas.microsoft.com/office/drawing/2014/main" xmlns="" val="3626072996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xmlns="" val="530228243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xmlns="" val="3124537624"/>
                    </a:ext>
                  </a:extLst>
                </a:gridCol>
              </a:tblGrid>
              <a:tr h="1252192">
                <a:tc>
                  <a:txBody>
                    <a:bodyPr/>
                    <a:lstStyle/>
                    <a:p>
                      <a:r>
                        <a:rPr lang="fr-FR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 WANT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0024361"/>
                  </a:ext>
                </a:extLst>
              </a:tr>
              <a:tr h="12521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 dirty="0">
                          <a:latin typeface="Rockwell"/>
                        </a:rPr>
                        <a:t>UPDATE RESTAURENT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034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7333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C7D2CE8A-C6DC-4636-8507-91BAE91C1434}"/>
              </a:ext>
            </a:extLst>
          </p:cNvPr>
          <p:cNvSpPr txBox="1"/>
          <p:nvPr/>
        </p:nvSpPr>
        <p:spPr>
          <a:xfrm>
            <a:off x="1800225" y="1752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USER STORY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F561382F-7715-481A-9C5D-BA2748CC87EF}"/>
              </a:ext>
            </a:extLst>
          </p:cNvPr>
          <p:cNvSpPr txBox="1">
            <a:spLocks/>
          </p:cNvSpPr>
          <p:nvPr/>
        </p:nvSpPr>
        <p:spPr>
          <a:xfrm>
            <a:off x="898156" y="2407075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latin typeface="Rockwell"/>
                <a:cs typeface="Calibri Light"/>
              </a:rPr>
              <a:t>DELETE </a:t>
            </a:r>
            <a:r>
              <a:rPr lang="fr-FR" sz="2400" dirty="0" smtClean="0">
                <a:latin typeface="Rockwell"/>
                <a:cs typeface="Calibri Light"/>
              </a:rPr>
              <a:t> RESTAURENT </a:t>
            </a:r>
            <a:endParaRPr lang="fr-FR" sz="2400" dirty="0">
              <a:latin typeface="Rockwell"/>
            </a:endParaRPr>
          </a:p>
        </p:txBody>
      </p:sp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xmlns="" id="{83231CA5-D7B3-4541-9C03-5BFF9FBC4A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86975965"/>
              </p:ext>
            </p:extLst>
          </p:nvPr>
        </p:nvGraphicFramePr>
        <p:xfrm>
          <a:off x="5118100" y="2174875"/>
          <a:ext cx="6281736" cy="250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2">
                  <a:extLst>
                    <a:ext uri="{9D8B030D-6E8A-4147-A177-3AD203B41FA5}">
                      <a16:colId xmlns:a16="http://schemas.microsoft.com/office/drawing/2014/main" xmlns="" val="3626072996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xmlns="" val="530228243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xmlns="" val="3124537624"/>
                    </a:ext>
                  </a:extLst>
                </a:gridCol>
              </a:tblGrid>
              <a:tr h="1252192">
                <a:tc>
                  <a:txBody>
                    <a:bodyPr/>
                    <a:lstStyle/>
                    <a:p>
                      <a:r>
                        <a:rPr lang="fr-FR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 WANT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0024361"/>
                  </a:ext>
                </a:extLst>
              </a:tr>
              <a:tr h="12521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 dirty="0">
                          <a:latin typeface="Rockwell"/>
                        </a:rPr>
                        <a:t>DELETE RESTAURENT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034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3902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 CASE</a:t>
            </a:r>
            <a:endParaRPr lang="fr-FR" dirty="0"/>
          </a:p>
        </p:txBody>
      </p:sp>
      <p:pic>
        <p:nvPicPr>
          <p:cNvPr id="6" name="Espace réservé du contenu 5" descr="userca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989" y="459191"/>
            <a:ext cx="7605825" cy="625216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DIAGRAM</a:t>
            </a:r>
            <a:endParaRPr lang="fr-FR" dirty="0"/>
          </a:p>
        </p:txBody>
      </p:sp>
      <p:pic>
        <p:nvPicPr>
          <p:cNvPr id="5" name="Espace réservé du contenu 4" descr="cla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693" y="1163206"/>
            <a:ext cx="6281738" cy="439038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SIDE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client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register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 </a:t>
            </a:r>
            <a:r>
              <a:rPr lang="fr-FR" dirty="0" err="1" smtClean="0"/>
              <a:t>member</a:t>
            </a:r>
            <a:r>
              <a:rPr lang="fr-FR" dirty="0" smtClean="0"/>
              <a:t> in the </a:t>
            </a:r>
            <a:r>
              <a:rPr lang="fr-FR" dirty="0" err="1" smtClean="0"/>
              <a:t>website</a:t>
            </a:r>
            <a:r>
              <a:rPr lang="fr-FR" dirty="0" smtClean="0"/>
              <a:t> : </a:t>
            </a:r>
            <a:r>
              <a:rPr lang="fr-FR" dirty="0" err="1" smtClean="0"/>
              <a:t>he</a:t>
            </a:r>
            <a:r>
              <a:rPr lang="fr-FR" dirty="0" smtClean="0"/>
              <a:t> enter </a:t>
            </a:r>
            <a:r>
              <a:rPr lang="fr-FR" dirty="0" err="1" smtClean="0"/>
              <a:t>his</a:t>
            </a:r>
            <a:r>
              <a:rPr lang="fr-FR" dirty="0" smtClean="0"/>
              <a:t> first and last </a:t>
            </a:r>
            <a:r>
              <a:rPr lang="fr-FR" dirty="0" err="1" smtClean="0"/>
              <a:t>name</a:t>
            </a:r>
            <a:r>
              <a:rPr lang="fr-FR" dirty="0" smtClean="0"/>
              <a:t>, email , phone and </a:t>
            </a: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password</a:t>
            </a:r>
            <a:r>
              <a:rPr lang="fr-FR" dirty="0" smtClean="0"/>
              <a:t> . </a:t>
            </a:r>
            <a:r>
              <a:rPr lang="fr-FR" dirty="0" err="1" smtClean="0"/>
              <a:t>After</a:t>
            </a:r>
            <a:r>
              <a:rPr lang="fr-FR" dirty="0" smtClean="0"/>
              <a:t> the registration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authenticate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logged</a:t>
            </a:r>
            <a:r>
              <a:rPr lang="fr-FR" dirty="0" smtClean="0"/>
              <a:t> in .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a restaurant by </a:t>
            </a:r>
            <a:r>
              <a:rPr lang="fr-FR" dirty="0" err="1" smtClean="0"/>
              <a:t>region</a:t>
            </a:r>
            <a:r>
              <a:rPr lang="fr-FR" dirty="0" smtClean="0"/>
              <a:t> or </a:t>
            </a:r>
            <a:r>
              <a:rPr lang="fr-FR" dirty="0" err="1" smtClean="0"/>
              <a:t>speciality</a:t>
            </a:r>
            <a:r>
              <a:rPr lang="fr-FR" dirty="0" smtClean="0"/>
              <a:t> or rating .A </a:t>
            </a:r>
            <a:r>
              <a:rPr lang="fr-FR" dirty="0" err="1" smtClean="0"/>
              <a:t>list</a:t>
            </a:r>
            <a:r>
              <a:rPr lang="fr-FR" dirty="0" smtClean="0"/>
              <a:t> of restaurant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upload</a:t>
            </a:r>
            <a:r>
              <a:rPr lang="fr-FR" dirty="0" smtClean="0"/>
              <a:t> and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one to </a:t>
            </a:r>
            <a:r>
              <a:rPr lang="fr-FR" dirty="0" err="1" smtClean="0"/>
              <a:t>consult</a:t>
            </a:r>
            <a:r>
              <a:rPr lang="fr-FR" dirty="0" smtClean="0"/>
              <a:t> </a:t>
            </a:r>
            <a:r>
              <a:rPr lang="fr-FR" dirty="0" err="1" smtClean="0"/>
              <a:t>him</a:t>
            </a:r>
            <a:r>
              <a:rPr lang="fr-FR" dirty="0" smtClean="0"/>
              <a:t> . </a:t>
            </a:r>
            <a:r>
              <a:rPr lang="fr-FR" dirty="0" err="1" smtClean="0"/>
              <a:t>Another</a:t>
            </a:r>
            <a:r>
              <a:rPr lang="fr-FR" dirty="0" smtClean="0"/>
              <a:t> page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appear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restaurant’s</a:t>
            </a:r>
            <a:r>
              <a:rPr lang="fr-FR" dirty="0" smtClean="0"/>
              <a:t> information( the </a:t>
            </a:r>
            <a:r>
              <a:rPr lang="fr-FR" dirty="0" err="1" smtClean="0"/>
              <a:t>name</a:t>
            </a:r>
            <a:r>
              <a:rPr lang="fr-FR" dirty="0" smtClean="0"/>
              <a:t> , localisation , </a:t>
            </a:r>
            <a:r>
              <a:rPr lang="fr-FR" dirty="0" err="1" smtClean="0"/>
              <a:t>speciality</a:t>
            </a:r>
            <a:r>
              <a:rPr lang="fr-FR" dirty="0" smtClean="0"/>
              <a:t> , </a:t>
            </a:r>
            <a:r>
              <a:rPr lang="fr-FR" dirty="0" err="1" smtClean="0"/>
              <a:t>prices</a:t>
            </a:r>
            <a:r>
              <a:rPr lang="fr-FR" dirty="0" smtClean="0"/>
              <a:t> …) . If the client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restaurant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reserve</a:t>
            </a:r>
            <a:r>
              <a:rPr lang="fr-FR" dirty="0" smtClean="0"/>
              <a:t> a table .</a:t>
            </a:r>
          </a:p>
          <a:p>
            <a:r>
              <a:rPr lang="fr-FR" dirty="0" err="1" smtClean="0"/>
              <a:t>After</a:t>
            </a:r>
            <a:r>
              <a:rPr lang="fr-FR" dirty="0" smtClean="0"/>
              <a:t> the </a:t>
            </a:r>
            <a:r>
              <a:rPr lang="fr-FR" dirty="0" err="1" smtClean="0"/>
              <a:t>visit</a:t>
            </a:r>
            <a:r>
              <a:rPr lang="fr-FR" dirty="0" smtClean="0"/>
              <a:t> the client </a:t>
            </a:r>
            <a:r>
              <a:rPr lang="fr-FR" dirty="0" err="1" smtClean="0"/>
              <a:t>can</a:t>
            </a:r>
            <a:r>
              <a:rPr lang="fr-FR" dirty="0" smtClean="0"/>
              <a:t> note the restaurant </a:t>
            </a:r>
            <a:r>
              <a:rPr lang="fr-FR" dirty="0" err="1" smtClean="0"/>
              <a:t>with</a:t>
            </a:r>
            <a:r>
              <a:rPr lang="fr-FR" dirty="0" smtClean="0"/>
              <a:t> stars and let a </a:t>
            </a:r>
            <a:r>
              <a:rPr lang="fr-FR" dirty="0" err="1" smtClean="0"/>
              <a:t>feed</a:t>
            </a:r>
            <a:r>
              <a:rPr lang="fr-FR" dirty="0" smtClean="0"/>
              <a:t> back.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B327C62-DAEC-4044-A29E-725AE028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latin typeface="Rockwell"/>
                <a:cs typeface="Calibri Light"/>
              </a:rPr>
              <a:t>INSCRIPTION</a:t>
            </a:r>
            <a:endParaRPr lang="fr-FR" sz="2400" dirty="0">
              <a:latin typeface="Rockwell"/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xmlns="" id="{69BA4E0E-AC09-49EF-AD7A-C3EE4A6137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61177750"/>
              </p:ext>
            </p:extLst>
          </p:nvPr>
        </p:nvGraphicFramePr>
        <p:xfrm>
          <a:off x="5118100" y="2174875"/>
          <a:ext cx="6281736" cy="250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2">
                  <a:extLst>
                    <a:ext uri="{9D8B030D-6E8A-4147-A177-3AD203B41FA5}">
                      <a16:colId xmlns:a16="http://schemas.microsoft.com/office/drawing/2014/main" xmlns="" val="3626072996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xmlns="" val="530228243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xmlns="" val="3124537624"/>
                    </a:ext>
                  </a:extLst>
                </a:gridCol>
              </a:tblGrid>
              <a:tr h="1252192">
                <a:tc>
                  <a:txBody>
                    <a:bodyPr/>
                    <a:lstStyle/>
                    <a:p>
                      <a:r>
                        <a:rPr lang="fr-FR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 WANT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0024361"/>
                  </a:ext>
                </a:extLst>
              </a:tr>
              <a:tr h="1252192">
                <a:tc>
                  <a:txBody>
                    <a:bodyPr/>
                    <a:lstStyle/>
                    <a:p>
                      <a:r>
                        <a:rPr lang="fr-FR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0341196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A0955163-1C7F-400C-B9A7-0ECACAD00DA4}"/>
              </a:ext>
            </a:extLst>
          </p:cNvPr>
          <p:cNvSpPr txBox="1"/>
          <p:nvPr/>
        </p:nvSpPr>
        <p:spPr>
          <a:xfrm>
            <a:off x="1800225" y="1752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USER STORY</a:t>
            </a:r>
          </a:p>
        </p:txBody>
      </p:sp>
    </p:spTree>
    <p:extLst>
      <p:ext uri="{BB962C8B-B14F-4D97-AF65-F5344CB8AC3E}">
        <p14:creationId xmlns:p14="http://schemas.microsoft.com/office/powerpoint/2010/main" xmlns="" val="30998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80BCD3B-ED91-4F82-8447-41F98076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869" y="2330875"/>
            <a:ext cx="5584954" cy="2456442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Rockwell"/>
                <a:cs typeface="Calibri Light"/>
              </a:rPr>
              <a:t>AUTHENTIFICATION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2D536DB2-29FF-4CFE-8A43-9BD7411DECA3}"/>
              </a:ext>
            </a:extLst>
          </p:cNvPr>
          <p:cNvSpPr txBox="1"/>
          <p:nvPr/>
        </p:nvSpPr>
        <p:spPr>
          <a:xfrm>
            <a:off x="1800225" y="1752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USER STORY</a:t>
            </a:r>
          </a:p>
        </p:txBody>
      </p:sp>
      <p:graphicFrame>
        <p:nvGraphicFramePr>
          <p:cNvPr id="11" name="Tableau 4">
            <a:extLst>
              <a:ext uri="{FF2B5EF4-FFF2-40B4-BE49-F238E27FC236}">
                <a16:creationId xmlns:a16="http://schemas.microsoft.com/office/drawing/2014/main" xmlns="" id="{F2C582B9-31B3-4905-AB30-5BAC4F44CE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71230599"/>
              </p:ext>
            </p:extLst>
          </p:nvPr>
        </p:nvGraphicFramePr>
        <p:xfrm>
          <a:off x="5118100" y="2174875"/>
          <a:ext cx="6281736" cy="250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2">
                  <a:extLst>
                    <a:ext uri="{9D8B030D-6E8A-4147-A177-3AD203B41FA5}">
                      <a16:colId xmlns:a16="http://schemas.microsoft.com/office/drawing/2014/main" xmlns="" val="3626072996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xmlns="" val="530228243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xmlns="" val="3124537624"/>
                    </a:ext>
                  </a:extLst>
                </a:gridCol>
              </a:tblGrid>
              <a:tr h="1252192">
                <a:tc>
                  <a:txBody>
                    <a:bodyPr/>
                    <a:lstStyle/>
                    <a:p>
                      <a:r>
                        <a:rPr lang="fr-FR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 WANT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0024361"/>
                  </a:ext>
                </a:extLst>
              </a:tr>
              <a:tr h="1252192">
                <a:tc>
                  <a:txBody>
                    <a:bodyPr/>
                    <a:lstStyle/>
                    <a:p>
                      <a:r>
                        <a:rPr lang="fr-FR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AUTHENTICATE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034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4243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5A1A3660-931A-4633-B9F8-DA9895A7721C}"/>
              </a:ext>
            </a:extLst>
          </p:cNvPr>
          <p:cNvSpPr txBox="1"/>
          <p:nvPr/>
        </p:nvSpPr>
        <p:spPr>
          <a:xfrm>
            <a:off x="1800225" y="1752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USER STORY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0C04FFA2-B191-4F76-9E41-909C36DAD597}"/>
              </a:ext>
            </a:extLst>
          </p:cNvPr>
          <p:cNvSpPr txBox="1">
            <a:spLocks/>
          </p:cNvSpPr>
          <p:nvPr/>
        </p:nvSpPr>
        <p:spPr>
          <a:xfrm>
            <a:off x="898156" y="2407075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latin typeface="Rockwell"/>
                <a:cs typeface="Calibri Light"/>
              </a:rPr>
              <a:t>SEARCH A RESTAURANT</a:t>
            </a:r>
            <a:endParaRPr lang="fr-FR" sz="2400" dirty="0">
              <a:latin typeface="Rockwell"/>
            </a:endParaRPr>
          </a:p>
        </p:txBody>
      </p:sp>
      <p:graphicFrame>
        <p:nvGraphicFramePr>
          <p:cNvPr id="11" name="Tableau 4">
            <a:extLst>
              <a:ext uri="{FF2B5EF4-FFF2-40B4-BE49-F238E27FC236}">
                <a16:creationId xmlns:a16="http://schemas.microsoft.com/office/drawing/2014/main" xmlns="" id="{721B0B55-D6CF-4610-9FAA-C9F1BD434C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18398211"/>
              </p:ext>
            </p:extLst>
          </p:nvPr>
        </p:nvGraphicFramePr>
        <p:xfrm>
          <a:off x="5118100" y="2174875"/>
          <a:ext cx="6281736" cy="250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2">
                  <a:extLst>
                    <a:ext uri="{9D8B030D-6E8A-4147-A177-3AD203B41FA5}">
                      <a16:colId xmlns:a16="http://schemas.microsoft.com/office/drawing/2014/main" xmlns="" val="3626072996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xmlns="" val="530228243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xmlns="" val="3124537624"/>
                    </a:ext>
                  </a:extLst>
                </a:gridCol>
              </a:tblGrid>
              <a:tr h="1252192">
                <a:tc>
                  <a:txBody>
                    <a:bodyPr/>
                    <a:lstStyle/>
                    <a:p>
                      <a:r>
                        <a:rPr lang="fr-FR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 WANT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0024361"/>
                  </a:ext>
                </a:extLst>
              </a:tr>
              <a:tr h="1252192">
                <a:tc>
                  <a:txBody>
                    <a:bodyPr/>
                    <a:lstStyle/>
                    <a:p>
                      <a:r>
                        <a:rPr lang="fr-FR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SEARCH A RESTAURENT BY REGION/</a:t>
                      </a:r>
                      <a:r>
                        <a:rPr lang="fr-FR" sz="1800" b="0" i="0" u="none" strike="noStrike" noProof="0" dirty="0">
                          <a:latin typeface="Rockwell"/>
                        </a:rPr>
                        <a:t>SPECIALTY/RATING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034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8151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56DE5D1A-EC06-4935-B27B-BA96D8EE39FB}"/>
              </a:ext>
            </a:extLst>
          </p:cNvPr>
          <p:cNvSpPr txBox="1"/>
          <p:nvPr/>
        </p:nvSpPr>
        <p:spPr>
          <a:xfrm>
            <a:off x="1800225" y="1752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USER STORY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6FFEBC6C-08B0-413A-A97D-9A6B5DD754F5}"/>
              </a:ext>
            </a:extLst>
          </p:cNvPr>
          <p:cNvSpPr txBox="1">
            <a:spLocks/>
          </p:cNvSpPr>
          <p:nvPr/>
        </p:nvSpPr>
        <p:spPr>
          <a:xfrm>
            <a:off x="898156" y="2407075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latin typeface="Rockwell"/>
                <a:cs typeface="Calibri Light"/>
              </a:rPr>
              <a:t>CONSULT A RESTAURANT</a:t>
            </a:r>
            <a:endParaRPr lang="fr-FR" sz="2400" dirty="0">
              <a:latin typeface="Rockwell"/>
            </a:endParaRPr>
          </a:p>
        </p:txBody>
      </p:sp>
      <p:graphicFrame>
        <p:nvGraphicFramePr>
          <p:cNvPr id="11" name="Tableau 4">
            <a:extLst>
              <a:ext uri="{FF2B5EF4-FFF2-40B4-BE49-F238E27FC236}">
                <a16:creationId xmlns:a16="http://schemas.microsoft.com/office/drawing/2014/main" xmlns="" id="{D25DD8C7-5AA5-4EA6-982B-E2F8873028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29452279"/>
              </p:ext>
            </p:extLst>
          </p:nvPr>
        </p:nvGraphicFramePr>
        <p:xfrm>
          <a:off x="5118100" y="2174875"/>
          <a:ext cx="6281736" cy="250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2">
                  <a:extLst>
                    <a:ext uri="{9D8B030D-6E8A-4147-A177-3AD203B41FA5}">
                      <a16:colId xmlns:a16="http://schemas.microsoft.com/office/drawing/2014/main" xmlns="" val="3626072996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xmlns="" val="530228243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xmlns="" val="3124537624"/>
                    </a:ext>
                  </a:extLst>
                </a:gridCol>
              </a:tblGrid>
              <a:tr h="1252192">
                <a:tc>
                  <a:txBody>
                    <a:bodyPr/>
                    <a:lstStyle/>
                    <a:p>
                      <a:r>
                        <a:rPr lang="fr-FR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 WANT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0024361"/>
                  </a:ext>
                </a:extLst>
              </a:tr>
              <a:tr h="1252192">
                <a:tc>
                  <a:txBody>
                    <a:bodyPr/>
                    <a:lstStyle/>
                    <a:p>
                      <a:r>
                        <a:rPr lang="fr-FR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CONSULT A RESTAURENT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034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182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EBC09E33-E2ED-49AD-AAC4-6C46EA6D2CFF}"/>
              </a:ext>
            </a:extLst>
          </p:cNvPr>
          <p:cNvSpPr txBox="1"/>
          <p:nvPr/>
        </p:nvSpPr>
        <p:spPr>
          <a:xfrm>
            <a:off x="1800225" y="1752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USER STORY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8589E771-ED60-4E48-88E5-419026E6FBFC}"/>
              </a:ext>
            </a:extLst>
          </p:cNvPr>
          <p:cNvSpPr txBox="1">
            <a:spLocks/>
          </p:cNvSpPr>
          <p:nvPr/>
        </p:nvSpPr>
        <p:spPr>
          <a:xfrm>
            <a:off x="898156" y="2407075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latin typeface="Rockwell"/>
                <a:cs typeface="Calibri Light"/>
              </a:rPr>
              <a:t>RESERVE A TABLE</a:t>
            </a:r>
          </a:p>
        </p:txBody>
      </p:sp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xmlns="" id="{4CEA8A3E-BD0E-49F4-9BE2-25D58FE7F6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75875534"/>
              </p:ext>
            </p:extLst>
          </p:nvPr>
        </p:nvGraphicFramePr>
        <p:xfrm>
          <a:off x="5118100" y="2174875"/>
          <a:ext cx="6281736" cy="250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2">
                  <a:extLst>
                    <a:ext uri="{9D8B030D-6E8A-4147-A177-3AD203B41FA5}">
                      <a16:colId xmlns:a16="http://schemas.microsoft.com/office/drawing/2014/main" xmlns="" val="3626072996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xmlns="" val="530228243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xmlns="" val="3124537624"/>
                    </a:ext>
                  </a:extLst>
                </a:gridCol>
              </a:tblGrid>
              <a:tr h="1252192">
                <a:tc>
                  <a:txBody>
                    <a:bodyPr/>
                    <a:lstStyle/>
                    <a:p>
                      <a:r>
                        <a:rPr lang="fr-FR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 WANT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0024361"/>
                  </a:ext>
                </a:extLst>
              </a:tr>
              <a:tr h="1252192">
                <a:tc>
                  <a:txBody>
                    <a:bodyPr/>
                    <a:lstStyle/>
                    <a:p>
                      <a:r>
                        <a:rPr lang="fr-FR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RESERVE A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WEAK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034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2764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09A10F6-9035-4379-AD0C-ADCF422C8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xmlns="" id="{080CEDB4-4CF6-4464-8EFA-93A8947730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91356"/>
              </p:ext>
            </p:extLst>
          </p:nvPr>
        </p:nvGraphicFramePr>
        <p:xfrm>
          <a:off x="5118100" y="2174875"/>
          <a:ext cx="6281736" cy="250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2">
                  <a:extLst>
                    <a:ext uri="{9D8B030D-6E8A-4147-A177-3AD203B41FA5}">
                      <a16:colId xmlns:a16="http://schemas.microsoft.com/office/drawing/2014/main" xmlns="" val="3626072996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xmlns="" val="530228243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xmlns="" val="3124537624"/>
                    </a:ext>
                  </a:extLst>
                </a:gridCol>
              </a:tblGrid>
              <a:tr h="1252192">
                <a:tc>
                  <a:txBody>
                    <a:bodyPr/>
                    <a:lstStyle/>
                    <a:p>
                      <a:r>
                        <a:rPr lang="fr-FR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 WANT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0024361"/>
                  </a:ext>
                </a:extLst>
              </a:tr>
              <a:tr h="1252192">
                <a:tc>
                  <a:txBody>
                    <a:bodyPr/>
                    <a:lstStyle/>
                    <a:p>
                      <a:r>
                        <a:rPr lang="fr-FR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RATE A RESTAURENT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WEAK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0341196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9D2A9268-895C-47CA-91F1-634301F3B4FB}"/>
              </a:ext>
            </a:extLst>
          </p:cNvPr>
          <p:cNvSpPr txBox="1"/>
          <p:nvPr/>
        </p:nvSpPr>
        <p:spPr>
          <a:xfrm>
            <a:off x="1800225" y="1752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USER STORY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AD0EC203-930D-4E6E-BDB7-B5A94555F3F9}"/>
              </a:ext>
            </a:extLst>
          </p:cNvPr>
          <p:cNvSpPr txBox="1">
            <a:spLocks/>
          </p:cNvSpPr>
          <p:nvPr/>
        </p:nvSpPr>
        <p:spPr>
          <a:xfrm>
            <a:off x="898156" y="2407075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latin typeface="Rockwell"/>
                <a:cs typeface="Calibri Light"/>
              </a:rPr>
              <a:t>RATE A RESTAURENT</a:t>
            </a:r>
          </a:p>
        </p:txBody>
      </p:sp>
    </p:spTree>
    <p:extLst>
      <p:ext uri="{BB962C8B-B14F-4D97-AF65-F5344CB8AC3E}">
        <p14:creationId xmlns:p14="http://schemas.microsoft.com/office/powerpoint/2010/main" xmlns="" val="128379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4A0245CB-343B-4073-8BAF-4CCCC39A4E4B}"/>
              </a:ext>
            </a:extLst>
          </p:cNvPr>
          <p:cNvSpPr txBox="1"/>
          <p:nvPr/>
        </p:nvSpPr>
        <p:spPr>
          <a:xfrm>
            <a:off x="1800225" y="17526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USER STORY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4EDA24FB-C9CB-40A0-AD93-7E67D802B062}"/>
              </a:ext>
            </a:extLst>
          </p:cNvPr>
          <p:cNvSpPr txBox="1">
            <a:spLocks/>
          </p:cNvSpPr>
          <p:nvPr/>
        </p:nvSpPr>
        <p:spPr>
          <a:xfrm>
            <a:off x="898156" y="2407075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latin typeface="Rockwell"/>
                <a:cs typeface="Calibri Light"/>
              </a:rPr>
              <a:t>NOTICE A RESTAURANT</a:t>
            </a:r>
            <a:endParaRPr lang="fr-FR" sz="2400" dirty="0">
              <a:latin typeface="Rockwell"/>
            </a:endParaRPr>
          </a:p>
        </p:txBody>
      </p:sp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xmlns="" id="{F276E055-E161-4636-944E-CCC3747819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07751959"/>
              </p:ext>
            </p:extLst>
          </p:nvPr>
        </p:nvGraphicFramePr>
        <p:xfrm>
          <a:off x="5118100" y="2174875"/>
          <a:ext cx="6281736" cy="250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12">
                  <a:extLst>
                    <a:ext uri="{9D8B030D-6E8A-4147-A177-3AD203B41FA5}">
                      <a16:colId xmlns:a16="http://schemas.microsoft.com/office/drawing/2014/main" xmlns="" val="3626072996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xmlns="" val="530228243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xmlns="" val="3124537624"/>
                    </a:ext>
                  </a:extLst>
                </a:gridCol>
              </a:tblGrid>
              <a:tr h="1252192">
                <a:tc>
                  <a:txBody>
                    <a:bodyPr/>
                    <a:lstStyle/>
                    <a:p>
                      <a:r>
                        <a:rPr lang="fr-FR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 WANT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0024361"/>
                  </a:ext>
                </a:extLst>
              </a:tr>
              <a:tr h="1252192">
                <a:tc>
                  <a:txBody>
                    <a:bodyPr/>
                    <a:lstStyle/>
                    <a:p>
                      <a:r>
                        <a:rPr lang="fr-FR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NOTICE A RESTAURENT 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WEAK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034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0756190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300</Words>
  <Application>Microsoft Office PowerPoint</Application>
  <PresentationFormat>Personnalisé</PresentationFormat>
  <Paragraphs>102</Paragraphs>
  <Slides>16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Atlas</vt:lpstr>
      <vt:lpstr>TUNISIAN BLOG FOOD</vt:lpstr>
      <vt:lpstr>CLIENT SIDE</vt:lpstr>
      <vt:lpstr>INSCRIPTION</vt:lpstr>
      <vt:lpstr>AUTHENTIFICATION</vt:lpstr>
      <vt:lpstr>Diapositive 5</vt:lpstr>
      <vt:lpstr>Diapositive 6</vt:lpstr>
      <vt:lpstr>Diapositive 7</vt:lpstr>
      <vt:lpstr>Diapositive 8</vt:lpstr>
      <vt:lpstr>Diapositive 9</vt:lpstr>
      <vt:lpstr>ADMIN SIDE</vt:lpstr>
      <vt:lpstr>AUTHENTIFICATION</vt:lpstr>
      <vt:lpstr>Diapositive 12</vt:lpstr>
      <vt:lpstr>Diapositive 13</vt:lpstr>
      <vt:lpstr>Diapositive 14</vt:lpstr>
      <vt:lpstr>USE CASE</vt:lpstr>
      <vt:lpstr>CLASS DIAGRAM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 </dc:title>
  <dc:creator/>
  <cp:lastModifiedBy/>
  <cp:revision>220</cp:revision>
  <dcterms:created xsi:type="dcterms:W3CDTF">2021-06-24T03:18:07Z</dcterms:created>
  <dcterms:modified xsi:type="dcterms:W3CDTF">2022-03-01T10:34:47Z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