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1500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3A48-1FCF-43AC-941A-BEE3FB3F64A8}" type="datetimeFigureOut">
              <a:rPr lang="de-DE" smtClean="0"/>
              <a:pPr/>
              <a:t>19.11.2016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DE83-18D9-40CC-8B5D-A60B62A0090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3A48-1FCF-43AC-941A-BEE3FB3F64A8}" type="datetimeFigureOut">
              <a:rPr lang="de-DE" smtClean="0"/>
              <a:pPr/>
              <a:t>19.11.2016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DE83-18D9-40CC-8B5D-A60B62A0090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3A48-1FCF-43AC-941A-BEE3FB3F64A8}" type="datetimeFigureOut">
              <a:rPr lang="de-DE" smtClean="0"/>
              <a:pPr/>
              <a:t>19.11.2016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DE83-18D9-40CC-8B5D-A60B62A0090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3A48-1FCF-43AC-941A-BEE3FB3F64A8}" type="datetimeFigureOut">
              <a:rPr lang="de-DE" smtClean="0"/>
              <a:pPr/>
              <a:t>19.11.2016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DE83-18D9-40CC-8B5D-A60B62A0090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3A48-1FCF-43AC-941A-BEE3FB3F64A8}" type="datetimeFigureOut">
              <a:rPr lang="de-DE" smtClean="0"/>
              <a:pPr/>
              <a:t>19.11.2016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DE83-18D9-40CC-8B5D-A60B62A0090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3A48-1FCF-43AC-941A-BEE3FB3F64A8}" type="datetimeFigureOut">
              <a:rPr lang="de-DE" smtClean="0"/>
              <a:pPr/>
              <a:t>19.11.2016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DE83-18D9-40CC-8B5D-A60B62A0090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3A48-1FCF-43AC-941A-BEE3FB3F64A8}" type="datetimeFigureOut">
              <a:rPr lang="de-DE" smtClean="0"/>
              <a:pPr/>
              <a:t>19.11.2016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DE83-18D9-40CC-8B5D-A60B62A0090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3A48-1FCF-43AC-941A-BEE3FB3F64A8}" type="datetimeFigureOut">
              <a:rPr lang="de-DE" smtClean="0"/>
              <a:pPr/>
              <a:t>19.11.2016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DE83-18D9-40CC-8B5D-A60B62A0090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3A48-1FCF-43AC-941A-BEE3FB3F64A8}" type="datetimeFigureOut">
              <a:rPr lang="de-DE" smtClean="0"/>
              <a:pPr/>
              <a:t>19.11.2016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DE83-18D9-40CC-8B5D-A60B62A0090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3A48-1FCF-43AC-941A-BEE3FB3F64A8}" type="datetimeFigureOut">
              <a:rPr lang="de-DE" smtClean="0"/>
              <a:pPr/>
              <a:t>19.11.2016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DE83-18D9-40CC-8B5D-A60B62A0090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3A48-1FCF-43AC-941A-BEE3FB3F64A8}" type="datetimeFigureOut">
              <a:rPr lang="de-DE" smtClean="0"/>
              <a:pPr/>
              <a:t>19.11.2016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DE83-18D9-40CC-8B5D-A60B62A0090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83A48-1FCF-43AC-941A-BEE3FB3F64A8}" type="datetimeFigureOut">
              <a:rPr lang="de-DE" smtClean="0"/>
              <a:pPr/>
              <a:t>19.11.2016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EDE83-18D9-40CC-8B5D-A60B62A0090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885310" y="620688"/>
            <a:ext cx="3001591" cy="1800200"/>
            <a:chOff x="827584" y="620688"/>
            <a:chExt cx="3001591" cy="1800200"/>
          </a:xfrm>
        </p:grpSpPr>
        <p:sp>
          <p:nvSpPr>
            <p:cNvPr id="4" name="Abgerundetes Rechteck 3"/>
            <p:cNvSpPr/>
            <p:nvPr/>
          </p:nvSpPr>
          <p:spPr>
            <a:xfrm>
              <a:off x="852215" y="620688"/>
              <a:ext cx="2952328" cy="1800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27584" y="1336122"/>
              <a:ext cx="300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Vereinsverwaltungsprogramm</a:t>
              </a:r>
              <a:endParaRPr lang="de-DE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5076056" y="620688"/>
            <a:ext cx="2952328" cy="1800200"/>
            <a:chOff x="4559684" y="692696"/>
            <a:chExt cx="2952328" cy="1800200"/>
          </a:xfrm>
        </p:grpSpPr>
        <p:sp>
          <p:nvSpPr>
            <p:cNvPr id="6" name="Abgerundetes Rechteck 5"/>
            <p:cNvSpPr/>
            <p:nvPr/>
          </p:nvSpPr>
          <p:spPr>
            <a:xfrm>
              <a:off x="4559684" y="692696"/>
              <a:ext cx="2952328" cy="1800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5490667" y="1408130"/>
              <a:ext cx="109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ADHelper</a:t>
              </a:r>
              <a:endParaRPr lang="de-DE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909941" y="2708920"/>
            <a:ext cx="2952328" cy="1800200"/>
            <a:chOff x="992299" y="2996952"/>
            <a:chExt cx="2952328" cy="1800200"/>
          </a:xfrm>
        </p:grpSpPr>
        <p:sp>
          <p:nvSpPr>
            <p:cNvPr id="11" name="Abgerundetes Rechteck 10"/>
            <p:cNvSpPr/>
            <p:nvPr/>
          </p:nvSpPr>
          <p:spPr>
            <a:xfrm>
              <a:off x="992299" y="2996952"/>
              <a:ext cx="2952328" cy="180020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1579976" y="2996952"/>
              <a:ext cx="1542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Mitgliederliste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354241" y="3429000"/>
              <a:ext cx="19936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ID, </a:t>
              </a:r>
              <a:r>
                <a:rPr lang="de-DE" sz="1200" dirty="0" err="1" smtClean="0"/>
                <a:t>RefID</a:t>
              </a:r>
              <a:r>
                <a:rPr lang="de-DE" sz="1200" dirty="0" smtClean="0"/>
                <a:t>, Name, </a:t>
              </a:r>
              <a:r>
                <a:rPr lang="de-DE" sz="1200" dirty="0" err="1" smtClean="0"/>
                <a:t>Geb.Datum</a:t>
              </a:r>
              <a:r>
                <a:rPr lang="de-DE" sz="1200" dirty="0" smtClean="0"/>
                <a:t>,</a:t>
              </a:r>
            </a:p>
            <a:p>
              <a:r>
                <a:rPr lang="de-DE" sz="1200" dirty="0" smtClean="0"/>
                <a:t>Eintritt, Austritt, AD-Frei, </a:t>
              </a:r>
            </a:p>
            <a:p>
              <a:r>
                <a:rPr lang="de-DE" sz="1200" dirty="0" smtClean="0"/>
                <a:t>AD-Guthaben, Beitragsart</a:t>
              </a:r>
              <a:endParaRPr lang="de-DE" sz="12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5076056" y="2708920"/>
            <a:ext cx="2952328" cy="1800200"/>
            <a:chOff x="992299" y="2996952"/>
            <a:chExt cx="2952328" cy="1800200"/>
          </a:xfrm>
        </p:grpSpPr>
        <p:sp>
          <p:nvSpPr>
            <p:cNvPr id="16" name="Abgerundetes Rechteck 15"/>
            <p:cNvSpPr/>
            <p:nvPr/>
          </p:nvSpPr>
          <p:spPr>
            <a:xfrm>
              <a:off x="992299" y="2996952"/>
              <a:ext cx="2952328" cy="1800200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1488179" y="2996952"/>
              <a:ext cx="202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</a:rPr>
                <a:t>Liste</a:t>
              </a:r>
              <a:r>
                <a:rPr lang="de-DE" dirty="0" smtClean="0">
                  <a:solidFill>
                    <a:srgbClr val="00B050"/>
                  </a:solidFill>
                </a:rPr>
                <a:t> </a:t>
              </a:r>
              <a:r>
                <a:rPr lang="de-DE" dirty="0">
                  <a:solidFill>
                    <a:schemeClr val="accent2"/>
                  </a:solidFill>
                </a:rPr>
                <a:t>Arbeitsdienste</a:t>
              </a: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899592" y="4797152"/>
            <a:ext cx="2952328" cy="1800200"/>
            <a:chOff x="992299" y="2996952"/>
            <a:chExt cx="2952328" cy="1800200"/>
          </a:xfrm>
        </p:grpSpPr>
        <p:sp>
          <p:nvSpPr>
            <p:cNvPr id="20" name="Abgerundetes Rechteck 19"/>
            <p:cNvSpPr/>
            <p:nvPr/>
          </p:nvSpPr>
          <p:spPr>
            <a:xfrm>
              <a:off x="992299" y="2996952"/>
              <a:ext cx="2952328" cy="1800200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1184638" y="2996952"/>
              <a:ext cx="2615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/>
                  </a:solidFill>
                </a:rPr>
                <a:t>Liste </a:t>
              </a:r>
              <a:r>
                <a:rPr lang="de-DE" dirty="0" smtClean="0">
                  <a:solidFill>
                    <a:schemeClr val="accent2"/>
                  </a:solidFill>
                </a:rPr>
                <a:t>zu zahlende Stunden</a:t>
              </a:r>
              <a:endParaRPr lang="de-DE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5076056" y="4797152"/>
            <a:ext cx="2952328" cy="1800200"/>
            <a:chOff x="992299" y="2996952"/>
            <a:chExt cx="2952328" cy="1800200"/>
          </a:xfrm>
        </p:grpSpPr>
        <p:sp>
          <p:nvSpPr>
            <p:cNvPr id="25" name="Abgerundetes Rechteck 24"/>
            <p:cNvSpPr/>
            <p:nvPr/>
          </p:nvSpPr>
          <p:spPr>
            <a:xfrm>
              <a:off x="992299" y="2996952"/>
              <a:ext cx="2952328" cy="1800200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064307" y="2996952"/>
              <a:ext cx="2811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/>
                  </a:solidFill>
                </a:rPr>
                <a:t>Liste aktualisierte Guthaben</a:t>
              </a:r>
              <a:endParaRPr lang="de-DE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29" name="Gewinkelte Verbindung 28"/>
          <p:cNvCxnSpPr/>
          <p:nvPr/>
        </p:nvCxnSpPr>
        <p:spPr>
          <a:xfrm rot="10800000" flipH="1" flipV="1">
            <a:off x="899592" y="1520788"/>
            <a:ext cx="24631" cy="2088232"/>
          </a:xfrm>
          <a:prstGeom prst="bentConnector3">
            <a:avLst>
              <a:gd name="adj1" fmla="val -1222732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6" idx="3"/>
            <a:endCxn id="16" idx="3"/>
          </p:cNvCxnSpPr>
          <p:nvPr/>
        </p:nvCxnSpPr>
        <p:spPr>
          <a:xfrm>
            <a:off x="8028384" y="1520788"/>
            <a:ext cx="12700" cy="2088232"/>
          </a:xfrm>
          <a:prstGeom prst="bentConnector3">
            <a:avLst>
              <a:gd name="adj1" fmla="val 2771426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winkelte Verbindung 37"/>
          <p:cNvCxnSpPr>
            <a:stCxn id="11" idx="3"/>
            <a:endCxn id="6" idx="1"/>
          </p:cNvCxnSpPr>
          <p:nvPr/>
        </p:nvCxnSpPr>
        <p:spPr>
          <a:xfrm flipV="1">
            <a:off x="3862269" y="1520788"/>
            <a:ext cx="1213787" cy="208823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Form 43"/>
          <p:cNvCxnSpPr>
            <a:endCxn id="25" idx="3"/>
          </p:cNvCxnSpPr>
          <p:nvPr/>
        </p:nvCxnSpPr>
        <p:spPr>
          <a:xfrm rot="5400000">
            <a:off x="6000508" y="3008604"/>
            <a:ext cx="4716524" cy="66077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8028384" y="980728"/>
            <a:ext cx="648072" cy="0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endCxn id="20" idx="3"/>
          </p:cNvCxnSpPr>
          <p:nvPr/>
        </p:nvCxnSpPr>
        <p:spPr>
          <a:xfrm rot="5400000">
            <a:off x="2321750" y="3374994"/>
            <a:ext cx="3852428" cy="792088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>
            <a:off x="4644008" y="1844824"/>
            <a:ext cx="432048" cy="0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63"/>
          <p:cNvCxnSpPr>
            <a:stCxn id="20" idx="1"/>
          </p:cNvCxnSpPr>
          <p:nvPr/>
        </p:nvCxnSpPr>
        <p:spPr>
          <a:xfrm rot="10800000">
            <a:off x="323528" y="1052736"/>
            <a:ext cx="576064" cy="4644516"/>
          </a:xfrm>
          <a:prstGeom prst="bentConnector2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>
            <a:off x="323528" y="1052736"/>
            <a:ext cx="5760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3275856" y="27809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3" name="Ellipse 32"/>
          <p:cNvSpPr/>
          <p:nvPr/>
        </p:nvSpPr>
        <p:spPr>
          <a:xfrm>
            <a:off x="3131840" y="83671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4" name="Ellipse 33"/>
          <p:cNvSpPr/>
          <p:nvPr/>
        </p:nvSpPr>
        <p:spPr>
          <a:xfrm>
            <a:off x="7308304" y="7647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35" name="Ellipse 34"/>
          <p:cNvSpPr/>
          <p:nvPr/>
        </p:nvSpPr>
        <p:spPr>
          <a:xfrm>
            <a:off x="7452320" y="292494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36" name="Ellipse 35"/>
          <p:cNvSpPr/>
          <p:nvPr/>
        </p:nvSpPr>
        <p:spPr>
          <a:xfrm>
            <a:off x="3275856" y="50851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37" name="Ellipse 36"/>
          <p:cNvSpPr/>
          <p:nvPr/>
        </p:nvSpPr>
        <p:spPr>
          <a:xfrm>
            <a:off x="7452320" y="50851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Bildschirmpräsentation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Mathias</dc:creator>
  <cp:lastModifiedBy>Mathias</cp:lastModifiedBy>
  <cp:revision>11</cp:revision>
  <dcterms:created xsi:type="dcterms:W3CDTF">2016-02-06T10:22:54Z</dcterms:created>
  <dcterms:modified xsi:type="dcterms:W3CDTF">2016-11-19T16:38:52Z</dcterms:modified>
</cp:coreProperties>
</file>