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2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5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B936-DF33-44C4-8828-F4DE29B9934F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58361-2A37-465C-A256-206218E5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4048" y="3075057"/>
            <a:ext cx="5175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FACET-II (June 13, 2017)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772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" y="0"/>
            <a:ext cx="9137922" cy="6858000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 rot="5400000">
            <a:off x="7973060" y="276860"/>
            <a:ext cx="91440" cy="5486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215900"/>
            <a:ext cx="12629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rematched</a:t>
            </a:r>
            <a:r>
              <a:rPr lang="en-US" sz="1200" dirty="0" smtClean="0">
                <a:solidFill>
                  <a:srgbClr val="FF0000"/>
                </a:solidFill>
              </a:rPr>
              <a:t> for e+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0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" y="0"/>
            <a:ext cx="9137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00" y="1762919"/>
            <a:ext cx="5922000" cy="44444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3064" y="650627"/>
            <a:ext cx="627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Scavenger Line geometry OK … Twiss needs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93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" y="0"/>
            <a:ext cx="9137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" y="0"/>
            <a:ext cx="9137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" y="0"/>
            <a:ext cx="9137925" cy="68580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-5400000">
            <a:off x="2011680" y="1148080"/>
            <a:ext cx="91440" cy="1371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8600" y="1917700"/>
            <a:ext cx="11549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wire scanners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76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" y="0"/>
            <a:ext cx="9137925" cy="6858000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 rot="-5400000">
            <a:off x="7081520" y="1513840"/>
            <a:ext cx="91440" cy="64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1917700"/>
            <a:ext cx="11549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wire scanners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842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87612" y="3718560"/>
            <a:ext cx="5368777" cy="2560320"/>
            <a:chOff x="1887612" y="3543300"/>
            <a:chExt cx="5368777" cy="2560320"/>
          </a:xfrm>
        </p:grpSpPr>
        <p:sp>
          <p:nvSpPr>
            <p:cNvPr id="4" name="TextBox 3"/>
            <p:cNvSpPr txBox="1"/>
            <p:nvPr/>
          </p:nvSpPr>
          <p:spPr>
            <a:xfrm>
              <a:off x="1887612" y="3949700"/>
              <a:ext cx="5368777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WS18944-WS19144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e-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44.7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°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45.0°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WS19144-WS19244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e-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45.0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°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45.6°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WS19244-WS19344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e-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45.3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°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44.0°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WS18944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e-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=103.2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um,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=231.3 um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WS19144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e-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=206.2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um,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91.6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WS19244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e-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88.4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um,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203.7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WS19344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e-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=210.5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um,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90.2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35759" y="3543300"/>
              <a:ext cx="2272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LI18-19 Wire Scanners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7612" y="3543300"/>
              <a:ext cx="5303520" cy="2560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99634" y="579120"/>
            <a:ext cx="5344732" cy="2560320"/>
            <a:chOff x="1887612" y="723900"/>
            <a:chExt cx="5344732" cy="2560320"/>
          </a:xfrm>
        </p:grpSpPr>
        <p:sp>
          <p:nvSpPr>
            <p:cNvPr id="2" name="TextBox 1"/>
            <p:cNvSpPr txBox="1"/>
            <p:nvPr/>
          </p:nvSpPr>
          <p:spPr>
            <a:xfrm>
              <a:off x="1911657" y="1155700"/>
              <a:ext cx="5320687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WS11444-WS11614 (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e-): </a:t>
              </a:r>
              <a:r>
                <a:rPr lang="el-GR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46.2°,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45.2°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WS11614-WS11744 (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e-):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42.5°,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44.4°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WS11744-WS12214 (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e-):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46.9°,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Δ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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=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46.1°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WS11444 (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e-): </a:t>
              </a:r>
              <a:r>
                <a:rPr lang="el-GR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=409.0 </a:t>
              </a:r>
              <a:r>
                <a:rPr lang="el-GR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μ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=913.8 </a:t>
              </a:r>
              <a:r>
                <a:rPr lang="el-GR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μ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WS11614 (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e-):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=801.1 </a:t>
              </a:r>
              <a:r>
                <a:rPr lang="el-GR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μ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=493.9 </a:t>
              </a:r>
              <a:r>
                <a:rPr lang="el-GR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μ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WS11744 (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e-):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=717.1 </a:t>
              </a:r>
              <a:r>
                <a:rPr lang="el-GR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μ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=527.1 </a:t>
              </a:r>
              <a:r>
                <a:rPr lang="el-GR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μ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WS12214 (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e-):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=666.8 </a:t>
              </a:r>
              <a:r>
                <a:rPr lang="el-GR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μ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σ</a:t>
              </a:r>
              <a:r>
                <a:rPr lang="en-US" sz="16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=476.7 </a:t>
              </a:r>
              <a:r>
                <a:rPr lang="el-GR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μ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8045" y="736600"/>
              <a:ext cx="1967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LI11 Wire Scanners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7612" y="723900"/>
              <a:ext cx="5303520" cy="2560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" y="0"/>
            <a:ext cx="9137925" cy="6858000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 rot="-5400000">
            <a:off x="2557780" y="462280"/>
            <a:ext cx="91440" cy="2743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32000" y="1917700"/>
            <a:ext cx="11549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wire scanners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911155" y="38100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new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quadrupole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3759" y="1790700"/>
            <a:ext cx="1425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removed 19-8 structure</a:t>
            </a:r>
          </a:p>
        </p:txBody>
      </p:sp>
    </p:spTree>
    <p:extLst>
      <p:ext uri="{BB962C8B-B14F-4D97-AF65-F5344CB8AC3E}">
        <p14:creationId xmlns:p14="http://schemas.microsoft.com/office/powerpoint/2010/main" val="277297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" y="0"/>
            <a:ext cx="9137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0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" y="0"/>
            <a:ext cx="9137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3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213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SLAC National Accelerator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Woodley, Mark D.</dc:creator>
  <cp:lastModifiedBy>Woodley, Mark D.</cp:lastModifiedBy>
  <cp:revision>14</cp:revision>
  <dcterms:created xsi:type="dcterms:W3CDTF">2017-07-06T14:07:03Z</dcterms:created>
  <dcterms:modified xsi:type="dcterms:W3CDTF">2017-07-06T17:32:08Z</dcterms:modified>
</cp:coreProperties>
</file>