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72" r:id="rId6"/>
    <p:sldId id="271" r:id="rId7"/>
    <p:sldId id="266" r:id="rId8"/>
    <p:sldId id="262" r:id="rId9"/>
    <p:sldId id="263" r:id="rId10"/>
    <p:sldId id="267" r:id="rId11"/>
    <p:sldId id="261" r:id="rId12"/>
    <p:sldId id="273" r:id="rId13"/>
    <p:sldId id="274" r:id="rId14"/>
    <p:sldId id="275" r:id="rId15"/>
    <p:sldId id="276"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1" d="100"/>
          <a:sy n="91" d="100"/>
        </p:scale>
        <p:origin x="1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91BAC5-7162-4C20-8C56-05A1DA805BA7}"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CEA26B-0744-4AC5-AF7F-B988B02FBFD4}">
      <dgm:prSet/>
      <dgm:spPr/>
      <dgm:t>
        <a:bodyPr/>
        <a:lstStyle/>
        <a:p>
          <a:r>
            <a:rPr lang="en-US"/>
            <a:t>The project centers on building a crop recommendation system utilizing Random Forest and Gradient Boosting algorithms.</a:t>
          </a:r>
        </a:p>
      </dgm:t>
    </dgm:pt>
    <dgm:pt modelId="{22412B5C-8B40-4A5B-8855-0E5E0743BB77}" type="parTrans" cxnId="{F2DA9D46-7AF7-4872-9C44-0720BBC897A3}">
      <dgm:prSet/>
      <dgm:spPr/>
      <dgm:t>
        <a:bodyPr/>
        <a:lstStyle/>
        <a:p>
          <a:endParaRPr lang="en-US"/>
        </a:p>
      </dgm:t>
    </dgm:pt>
    <dgm:pt modelId="{21F63179-C1F1-41D7-B8BA-D5E9D5D5EBB4}" type="sibTrans" cxnId="{F2DA9D46-7AF7-4872-9C44-0720BBC897A3}">
      <dgm:prSet/>
      <dgm:spPr/>
      <dgm:t>
        <a:bodyPr/>
        <a:lstStyle/>
        <a:p>
          <a:endParaRPr lang="en-US"/>
        </a:p>
      </dgm:t>
    </dgm:pt>
    <dgm:pt modelId="{064DAD71-1EBC-46DC-95DC-B3553ABF0EEC}">
      <dgm:prSet/>
      <dgm:spPr/>
      <dgm:t>
        <a:bodyPr/>
        <a:lstStyle/>
        <a:p>
          <a:r>
            <a:rPr lang="en-US"/>
            <a:t>The system processes data encompassing soil nutrients and climate attributes, including N, P, K, rainfall, humidity, temperature, and soil pH. </a:t>
          </a:r>
        </a:p>
      </dgm:t>
    </dgm:pt>
    <dgm:pt modelId="{F1FD3E10-DFBA-491C-B658-CB45E19079F5}" type="parTrans" cxnId="{12467C78-0FA1-462F-ADAB-AE849ADEF723}">
      <dgm:prSet/>
      <dgm:spPr/>
      <dgm:t>
        <a:bodyPr/>
        <a:lstStyle/>
        <a:p>
          <a:endParaRPr lang="en-US"/>
        </a:p>
      </dgm:t>
    </dgm:pt>
    <dgm:pt modelId="{4FF2B34B-7A81-4AAE-B3C8-AAD15398169B}" type="sibTrans" cxnId="{12467C78-0FA1-462F-ADAB-AE849ADEF723}">
      <dgm:prSet/>
      <dgm:spPr/>
      <dgm:t>
        <a:bodyPr/>
        <a:lstStyle/>
        <a:p>
          <a:endParaRPr lang="en-US"/>
        </a:p>
      </dgm:t>
    </dgm:pt>
    <dgm:pt modelId="{7886E73B-9B06-471D-854A-F416BDA98885}">
      <dgm:prSet/>
      <dgm:spPr/>
      <dgm:t>
        <a:bodyPr/>
        <a:lstStyle/>
        <a:p>
          <a:r>
            <a:rPr lang="en-US"/>
            <a:t>Through extensive feature engineering and normalization, the data is structured for analysis. The Random Forest ensemble and Gradient Boosting models are trained on the normalized dataset, with hyperparameter tuning for optimal performance. </a:t>
          </a:r>
        </a:p>
      </dgm:t>
    </dgm:pt>
    <dgm:pt modelId="{DB6B6967-DADC-486E-B939-ACAC2A1E85BF}" type="parTrans" cxnId="{400E591A-D93E-4100-BDD7-B8567C33B2B8}">
      <dgm:prSet/>
      <dgm:spPr/>
      <dgm:t>
        <a:bodyPr/>
        <a:lstStyle/>
        <a:p>
          <a:endParaRPr lang="en-US"/>
        </a:p>
      </dgm:t>
    </dgm:pt>
    <dgm:pt modelId="{9C34F81D-B30C-4EFE-ADB4-AAA7D61D8DEA}" type="sibTrans" cxnId="{400E591A-D93E-4100-BDD7-B8567C33B2B8}">
      <dgm:prSet/>
      <dgm:spPr/>
      <dgm:t>
        <a:bodyPr/>
        <a:lstStyle/>
        <a:p>
          <a:endParaRPr lang="en-US"/>
        </a:p>
      </dgm:t>
    </dgm:pt>
    <dgm:pt modelId="{BF654767-A360-433D-8FCD-5251011C570D}">
      <dgm:prSet/>
      <dgm:spPr/>
      <dgm:t>
        <a:bodyPr/>
        <a:lstStyle/>
        <a:p>
          <a:r>
            <a:rPr lang="en-US"/>
            <a:t>The goal is to deliver an effective system that provides accurate crop recommendations, accounting for the intricate relationships between soil quality, climate conditions, and crop outcomes, supporting sustainable and informed agricultural decisions.</a:t>
          </a:r>
        </a:p>
      </dgm:t>
    </dgm:pt>
    <dgm:pt modelId="{F19D1447-7722-4208-832B-7ADD65C5D8E3}" type="parTrans" cxnId="{5EED695E-DF60-42EC-B64F-5B5B1FF7B4AB}">
      <dgm:prSet/>
      <dgm:spPr/>
      <dgm:t>
        <a:bodyPr/>
        <a:lstStyle/>
        <a:p>
          <a:endParaRPr lang="en-US"/>
        </a:p>
      </dgm:t>
    </dgm:pt>
    <dgm:pt modelId="{6C758F84-A521-4886-BC05-87DB562A085F}" type="sibTrans" cxnId="{5EED695E-DF60-42EC-B64F-5B5B1FF7B4AB}">
      <dgm:prSet/>
      <dgm:spPr/>
      <dgm:t>
        <a:bodyPr/>
        <a:lstStyle/>
        <a:p>
          <a:endParaRPr lang="en-US"/>
        </a:p>
      </dgm:t>
    </dgm:pt>
    <dgm:pt modelId="{DAEB7D3B-BC55-40EA-99E0-59B69ECF0247}" type="pres">
      <dgm:prSet presAssocID="{3091BAC5-7162-4C20-8C56-05A1DA805BA7}" presName="root" presStyleCnt="0">
        <dgm:presLayoutVars>
          <dgm:dir/>
          <dgm:resizeHandles val="exact"/>
        </dgm:presLayoutVars>
      </dgm:prSet>
      <dgm:spPr/>
    </dgm:pt>
    <dgm:pt modelId="{13A89108-116B-48CA-B1B7-3DE5BD5AEAA5}" type="pres">
      <dgm:prSet presAssocID="{3091BAC5-7162-4C20-8C56-05A1DA805BA7}" presName="container" presStyleCnt="0">
        <dgm:presLayoutVars>
          <dgm:dir/>
          <dgm:resizeHandles val="exact"/>
        </dgm:presLayoutVars>
      </dgm:prSet>
      <dgm:spPr/>
    </dgm:pt>
    <dgm:pt modelId="{C02BDD03-95CD-46FD-A74C-127B1F925123}" type="pres">
      <dgm:prSet presAssocID="{97CEA26B-0744-4AC5-AF7F-B988B02FBFD4}" presName="compNode" presStyleCnt="0"/>
      <dgm:spPr/>
    </dgm:pt>
    <dgm:pt modelId="{E5744765-2F41-4383-8E4C-F2542A5DE882}" type="pres">
      <dgm:prSet presAssocID="{97CEA26B-0744-4AC5-AF7F-B988B02FBFD4}" presName="iconBgRect" presStyleLbl="bgShp" presStyleIdx="0" presStyleCnt="4"/>
      <dgm:spPr/>
    </dgm:pt>
    <dgm:pt modelId="{98C431DF-84AD-4765-AA8C-816217D06154}" type="pres">
      <dgm:prSet presAssocID="{97CEA26B-0744-4AC5-AF7F-B988B02FBF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B54BC0B1-C206-4BF9-9CE0-3D62FA585EE8}" type="pres">
      <dgm:prSet presAssocID="{97CEA26B-0744-4AC5-AF7F-B988B02FBFD4}" presName="spaceRect" presStyleCnt="0"/>
      <dgm:spPr/>
    </dgm:pt>
    <dgm:pt modelId="{02A4661A-38F9-4B95-AA47-328F3F4F43CE}" type="pres">
      <dgm:prSet presAssocID="{97CEA26B-0744-4AC5-AF7F-B988B02FBFD4}" presName="textRect" presStyleLbl="revTx" presStyleIdx="0" presStyleCnt="4">
        <dgm:presLayoutVars>
          <dgm:chMax val="1"/>
          <dgm:chPref val="1"/>
        </dgm:presLayoutVars>
      </dgm:prSet>
      <dgm:spPr/>
    </dgm:pt>
    <dgm:pt modelId="{A3B91F7E-4AF2-4236-AA2A-B29C6E1F0B86}" type="pres">
      <dgm:prSet presAssocID="{21F63179-C1F1-41D7-B8BA-D5E9D5D5EBB4}" presName="sibTrans" presStyleLbl="sibTrans2D1" presStyleIdx="0" presStyleCnt="0"/>
      <dgm:spPr/>
    </dgm:pt>
    <dgm:pt modelId="{63FC0011-8F1E-4A6F-9A18-92CC315D690E}" type="pres">
      <dgm:prSet presAssocID="{064DAD71-1EBC-46DC-95DC-B3553ABF0EEC}" presName="compNode" presStyleCnt="0"/>
      <dgm:spPr/>
    </dgm:pt>
    <dgm:pt modelId="{22509FAE-B900-4BB9-9500-3B047C0CACDE}" type="pres">
      <dgm:prSet presAssocID="{064DAD71-1EBC-46DC-95DC-B3553ABF0EEC}" presName="iconBgRect" presStyleLbl="bgShp" presStyleIdx="1" presStyleCnt="4"/>
      <dgm:spPr/>
    </dgm:pt>
    <dgm:pt modelId="{EE287DF3-E018-4A3F-AA58-A439F6381F17}" type="pres">
      <dgm:prSet presAssocID="{064DAD71-1EBC-46DC-95DC-B3553ABF0E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y scene"/>
        </a:ext>
      </dgm:extLst>
    </dgm:pt>
    <dgm:pt modelId="{B0D94F5A-837C-4098-A6C4-71A800678FA4}" type="pres">
      <dgm:prSet presAssocID="{064DAD71-1EBC-46DC-95DC-B3553ABF0EEC}" presName="spaceRect" presStyleCnt="0"/>
      <dgm:spPr/>
    </dgm:pt>
    <dgm:pt modelId="{C9910745-7985-4C9D-9241-D71FDF7E489B}" type="pres">
      <dgm:prSet presAssocID="{064DAD71-1EBC-46DC-95DC-B3553ABF0EEC}" presName="textRect" presStyleLbl="revTx" presStyleIdx="1" presStyleCnt="4">
        <dgm:presLayoutVars>
          <dgm:chMax val="1"/>
          <dgm:chPref val="1"/>
        </dgm:presLayoutVars>
      </dgm:prSet>
      <dgm:spPr/>
    </dgm:pt>
    <dgm:pt modelId="{80242EAD-352A-4493-96D4-80CAB328BD1C}" type="pres">
      <dgm:prSet presAssocID="{4FF2B34B-7A81-4AAE-B3C8-AAD15398169B}" presName="sibTrans" presStyleLbl="sibTrans2D1" presStyleIdx="0" presStyleCnt="0"/>
      <dgm:spPr/>
    </dgm:pt>
    <dgm:pt modelId="{E4800432-DB7A-4D9D-A4B5-946E78916393}" type="pres">
      <dgm:prSet presAssocID="{7886E73B-9B06-471D-854A-F416BDA98885}" presName="compNode" presStyleCnt="0"/>
      <dgm:spPr/>
    </dgm:pt>
    <dgm:pt modelId="{8C1B0083-4EDB-4BD5-AEF2-6D4ECDF53504}" type="pres">
      <dgm:prSet presAssocID="{7886E73B-9B06-471D-854A-F416BDA98885}" presName="iconBgRect" presStyleLbl="bgShp" presStyleIdx="2" presStyleCnt="4"/>
      <dgm:spPr/>
    </dgm:pt>
    <dgm:pt modelId="{272D880A-E6DA-439F-8145-D01D2DC17E04}" type="pres">
      <dgm:prSet presAssocID="{7886E73B-9B06-471D-854A-F416BDA988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FBF21C3-554E-4A2C-A2F5-4DE9B813F25F}" type="pres">
      <dgm:prSet presAssocID="{7886E73B-9B06-471D-854A-F416BDA98885}" presName="spaceRect" presStyleCnt="0"/>
      <dgm:spPr/>
    </dgm:pt>
    <dgm:pt modelId="{B00BCF0E-F042-487A-9E01-1BBA588C971C}" type="pres">
      <dgm:prSet presAssocID="{7886E73B-9B06-471D-854A-F416BDA98885}" presName="textRect" presStyleLbl="revTx" presStyleIdx="2" presStyleCnt="4">
        <dgm:presLayoutVars>
          <dgm:chMax val="1"/>
          <dgm:chPref val="1"/>
        </dgm:presLayoutVars>
      </dgm:prSet>
      <dgm:spPr/>
    </dgm:pt>
    <dgm:pt modelId="{AFC6E4DD-7F53-4285-A297-33A0FF1D76B7}" type="pres">
      <dgm:prSet presAssocID="{9C34F81D-B30C-4EFE-ADB4-AAA7D61D8DEA}" presName="sibTrans" presStyleLbl="sibTrans2D1" presStyleIdx="0" presStyleCnt="0"/>
      <dgm:spPr/>
    </dgm:pt>
    <dgm:pt modelId="{B5FC0AFA-5BC1-4CD7-BCE1-7A56E8AC40D2}" type="pres">
      <dgm:prSet presAssocID="{BF654767-A360-433D-8FCD-5251011C570D}" presName="compNode" presStyleCnt="0"/>
      <dgm:spPr/>
    </dgm:pt>
    <dgm:pt modelId="{8D4450AD-DD23-45BF-8EFC-1AEE12A844F3}" type="pres">
      <dgm:prSet presAssocID="{BF654767-A360-433D-8FCD-5251011C570D}" presName="iconBgRect" presStyleLbl="bgShp" presStyleIdx="3" presStyleCnt="4"/>
      <dgm:spPr/>
    </dgm:pt>
    <dgm:pt modelId="{141BFDC3-90BB-45FC-A262-44416BCE992E}" type="pres">
      <dgm:prSet presAssocID="{BF654767-A360-433D-8FCD-5251011C57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nt"/>
        </a:ext>
      </dgm:extLst>
    </dgm:pt>
    <dgm:pt modelId="{460C523C-D9BE-4D7A-A863-7460072E5BB8}" type="pres">
      <dgm:prSet presAssocID="{BF654767-A360-433D-8FCD-5251011C570D}" presName="spaceRect" presStyleCnt="0"/>
      <dgm:spPr/>
    </dgm:pt>
    <dgm:pt modelId="{7454DC6F-37B2-4A69-AD96-E3C073128146}" type="pres">
      <dgm:prSet presAssocID="{BF654767-A360-433D-8FCD-5251011C570D}" presName="textRect" presStyleLbl="revTx" presStyleIdx="3" presStyleCnt="4">
        <dgm:presLayoutVars>
          <dgm:chMax val="1"/>
          <dgm:chPref val="1"/>
        </dgm:presLayoutVars>
      </dgm:prSet>
      <dgm:spPr/>
    </dgm:pt>
  </dgm:ptLst>
  <dgm:cxnLst>
    <dgm:cxn modelId="{400E591A-D93E-4100-BDD7-B8567C33B2B8}" srcId="{3091BAC5-7162-4C20-8C56-05A1DA805BA7}" destId="{7886E73B-9B06-471D-854A-F416BDA98885}" srcOrd="2" destOrd="0" parTransId="{DB6B6967-DADC-486E-B939-ACAC2A1E85BF}" sibTransId="{9C34F81D-B30C-4EFE-ADB4-AAA7D61D8DEA}"/>
    <dgm:cxn modelId="{D818C737-A455-4089-A0A9-B9148A42D8F5}" type="presOf" srcId="{BF654767-A360-433D-8FCD-5251011C570D}" destId="{7454DC6F-37B2-4A69-AD96-E3C073128146}" srcOrd="0" destOrd="0" presId="urn:microsoft.com/office/officeart/2018/2/layout/IconCircleList"/>
    <dgm:cxn modelId="{5EED695E-DF60-42EC-B64F-5B5B1FF7B4AB}" srcId="{3091BAC5-7162-4C20-8C56-05A1DA805BA7}" destId="{BF654767-A360-433D-8FCD-5251011C570D}" srcOrd="3" destOrd="0" parTransId="{F19D1447-7722-4208-832B-7ADD65C5D8E3}" sibTransId="{6C758F84-A521-4886-BC05-87DB562A085F}"/>
    <dgm:cxn modelId="{F2DA9D46-7AF7-4872-9C44-0720BBC897A3}" srcId="{3091BAC5-7162-4C20-8C56-05A1DA805BA7}" destId="{97CEA26B-0744-4AC5-AF7F-B988B02FBFD4}" srcOrd="0" destOrd="0" parTransId="{22412B5C-8B40-4A5B-8855-0E5E0743BB77}" sibTransId="{21F63179-C1F1-41D7-B8BA-D5E9D5D5EBB4}"/>
    <dgm:cxn modelId="{E3B06169-64F8-4A29-8F86-FF67B5660883}" type="presOf" srcId="{9C34F81D-B30C-4EFE-ADB4-AAA7D61D8DEA}" destId="{AFC6E4DD-7F53-4285-A297-33A0FF1D76B7}" srcOrd="0" destOrd="0" presId="urn:microsoft.com/office/officeart/2018/2/layout/IconCircleList"/>
    <dgm:cxn modelId="{9D9F8469-F839-47B7-B1B9-53AC222CB040}" type="presOf" srcId="{3091BAC5-7162-4C20-8C56-05A1DA805BA7}" destId="{DAEB7D3B-BC55-40EA-99E0-59B69ECF0247}" srcOrd="0" destOrd="0" presId="urn:microsoft.com/office/officeart/2018/2/layout/IconCircleList"/>
    <dgm:cxn modelId="{12467C78-0FA1-462F-ADAB-AE849ADEF723}" srcId="{3091BAC5-7162-4C20-8C56-05A1DA805BA7}" destId="{064DAD71-1EBC-46DC-95DC-B3553ABF0EEC}" srcOrd="1" destOrd="0" parTransId="{F1FD3E10-DFBA-491C-B658-CB45E19079F5}" sibTransId="{4FF2B34B-7A81-4AAE-B3C8-AAD15398169B}"/>
    <dgm:cxn modelId="{746BDF89-9F8C-404A-9149-7E29902C0189}" type="presOf" srcId="{97CEA26B-0744-4AC5-AF7F-B988B02FBFD4}" destId="{02A4661A-38F9-4B95-AA47-328F3F4F43CE}" srcOrd="0" destOrd="0" presId="urn:microsoft.com/office/officeart/2018/2/layout/IconCircleList"/>
    <dgm:cxn modelId="{70849F96-4F37-43DE-AB64-8B8F16BC4E7F}" type="presOf" srcId="{064DAD71-1EBC-46DC-95DC-B3553ABF0EEC}" destId="{C9910745-7985-4C9D-9241-D71FDF7E489B}" srcOrd="0" destOrd="0" presId="urn:microsoft.com/office/officeart/2018/2/layout/IconCircleList"/>
    <dgm:cxn modelId="{7B08D6A3-561B-44E6-B548-485BE862BA1E}" type="presOf" srcId="{4FF2B34B-7A81-4AAE-B3C8-AAD15398169B}" destId="{80242EAD-352A-4493-96D4-80CAB328BD1C}" srcOrd="0" destOrd="0" presId="urn:microsoft.com/office/officeart/2018/2/layout/IconCircleList"/>
    <dgm:cxn modelId="{9EE622E3-B127-4516-AFBD-041DA7996356}" type="presOf" srcId="{7886E73B-9B06-471D-854A-F416BDA98885}" destId="{B00BCF0E-F042-487A-9E01-1BBA588C971C}" srcOrd="0" destOrd="0" presId="urn:microsoft.com/office/officeart/2018/2/layout/IconCircleList"/>
    <dgm:cxn modelId="{679368E7-69C6-4CC8-95EE-08AAA3FFC1D2}" type="presOf" srcId="{21F63179-C1F1-41D7-B8BA-D5E9D5D5EBB4}" destId="{A3B91F7E-4AF2-4236-AA2A-B29C6E1F0B86}" srcOrd="0" destOrd="0" presId="urn:microsoft.com/office/officeart/2018/2/layout/IconCircleList"/>
    <dgm:cxn modelId="{12F84145-11DF-4176-B0E8-A54D8A427A9A}" type="presParOf" srcId="{DAEB7D3B-BC55-40EA-99E0-59B69ECF0247}" destId="{13A89108-116B-48CA-B1B7-3DE5BD5AEAA5}" srcOrd="0" destOrd="0" presId="urn:microsoft.com/office/officeart/2018/2/layout/IconCircleList"/>
    <dgm:cxn modelId="{E5035667-8242-4E7B-B2D7-A57509FFFCD4}" type="presParOf" srcId="{13A89108-116B-48CA-B1B7-3DE5BD5AEAA5}" destId="{C02BDD03-95CD-46FD-A74C-127B1F925123}" srcOrd="0" destOrd="0" presId="urn:microsoft.com/office/officeart/2018/2/layout/IconCircleList"/>
    <dgm:cxn modelId="{06E36F88-E093-4D51-BF3A-10D16D855FE8}" type="presParOf" srcId="{C02BDD03-95CD-46FD-A74C-127B1F925123}" destId="{E5744765-2F41-4383-8E4C-F2542A5DE882}" srcOrd="0" destOrd="0" presId="urn:microsoft.com/office/officeart/2018/2/layout/IconCircleList"/>
    <dgm:cxn modelId="{5E644FD9-7A69-4416-960F-1B53C26B7FEB}" type="presParOf" srcId="{C02BDD03-95CD-46FD-A74C-127B1F925123}" destId="{98C431DF-84AD-4765-AA8C-816217D06154}" srcOrd="1" destOrd="0" presId="urn:microsoft.com/office/officeart/2018/2/layout/IconCircleList"/>
    <dgm:cxn modelId="{96182D02-10F4-4958-BD04-69D7F10A085A}" type="presParOf" srcId="{C02BDD03-95CD-46FD-A74C-127B1F925123}" destId="{B54BC0B1-C206-4BF9-9CE0-3D62FA585EE8}" srcOrd="2" destOrd="0" presId="urn:microsoft.com/office/officeart/2018/2/layout/IconCircleList"/>
    <dgm:cxn modelId="{A5E38176-9455-47E1-9260-C60A3E114526}" type="presParOf" srcId="{C02BDD03-95CD-46FD-A74C-127B1F925123}" destId="{02A4661A-38F9-4B95-AA47-328F3F4F43CE}" srcOrd="3" destOrd="0" presId="urn:microsoft.com/office/officeart/2018/2/layout/IconCircleList"/>
    <dgm:cxn modelId="{BCC43A27-0D94-404E-86E6-3F67D33E5A6D}" type="presParOf" srcId="{13A89108-116B-48CA-B1B7-3DE5BD5AEAA5}" destId="{A3B91F7E-4AF2-4236-AA2A-B29C6E1F0B86}" srcOrd="1" destOrd="0" presId="urn:microsoft.com/office/officeart/2018/2/layout/IconCircleList"/>
    <dgm:cxn modelId="{0C9A784D-9DE4-435E-8C61-5876239F41DA}" type="presParOf" srcId="{13A89108-116B-48CA-B1B7-3DE5BD5AEAA5}" destId="{63FC0011-8F1E-4A6F-9A18-92CC315D690E}" srcOrd="2" destOrd="0" presId="urn:microsoft.com/office/officeart/2018/2/layout/IconCircleList"/>
    <dgm:cxn modelId="{5C1ADEF9-AB24-496B-A82A-D198CD341BA2}" type="presParOf" srcId="{63FC0011-8F1E-4A6F-9A18-92CC315D690E}" destId="{22509FAE-B900-4BB9-9500-3B047C0CACDE}" srcOrd="0" destOrd="0" presId="urn:microsoft.com/office/officeart/2018/2/layout/IconCircleList"/>
    <dgm:cxn modelId="{D0400986-D98A-4731-8C1B-5E04441C9706}" type="presParOf" srcId="{63FC0011-8F1E-4A6F-9A18-92CC315D690E}" destId="{EE287DF3-E018-4A3F-AA58-A439F6381F17}" srcOrd="1" destOrd="0" presId="urn:microsoft.com/office/officeart/2018/2/layout/IconCircleList"/>
    <dgm:cxn modelId="{E655D156-6B01-4F32-BC74-0B6A32705AC0}" type="presParOf" srcId="{63FC0011-8F1E-4A6F-9A18-92CC315D690E}" destId="{B0D94F5A-837C-4098-A6C4-71A800678FA4}" srcOrd="2" destOrd="0" presId="urn:microsoft.com/office/officeart/2018/2/layout/IconCircleList"/>
    <dgm:cxn modelId="{FCD0A776-E024-416A-B761-BD4B6840F166}" type="presParOf" srcId="{63FC0011-8F1E-4A6F-9A18-92CC315D690E}" destId="{C9910745-7985-4C9D-9241-D71FDF7E489B}" srcOrd="3" destOrd="0" presId="urn:microsoft.com/office/officeart/2018/2/layout/IconCircleList"/>
    <dgm:cxn modelId="{86E2E141-DBE9-4736-9128-7496D65357B1}" type="presParOf" srcId="{13A89108-116B-48CA-B1B7-3DE5BD5AEAA5}" destId="{80242EAD-352A-4493-96D4-80CAB328BD1C}" srcOrd="3" destOrd="0" presId="urn:microsoft.com/office/officeart/2018/2/layout/IconCircleList"/>
    <dgm:cxn modelId="{E115A3C9-6B1B-489C-B029-754B037BAB67}" type="presParOf" srcId="{13A89108-116B-48CA-B1B7-3DE5BD5AEAA5}" destId="{E4800432-DB7A-4D9D-A4B5-946E78916393}" srcOrd="4" destOrd="0" presId="urn:microsoft.com/office/officeart/2018/2/layout/IconCircleList"/>
    <dgm:cxn modelId="{2D047A68-4E0E-495D-8710-2674F8D81107}" type="presParOf" srcId="{E4800432-DB7A-4D9D-A4B5-946E78916393}" destId="{8C1B0083-4EDB-4BD5-AEF2-6D4ECDF53504}" srcOrd="0" destOrd="0" presId="urn:microsoft.com/office/officeart/2018/2/layout/IconCircleList"/>
    <dgm:cxn modelId="{9E805BF8-684D-4515-B4C0-106B0B834954}" type="presParOf" srcId="{E4800432-DB7A-4D9D-A4B5-946E78916393}" destId="{272D880A-E6DA-439F-8145-D01D2DC17E04}" srcOrd="1" destOrd="0" presId="urn:microsoft.com/office/officeart/2018/2/layout/IconCircleList"/>
    <dgm:cxn modelId="{85E2DE10-3B78-4FF0-ADEA-B92077617C2F}" type="presParOf" srcId="{E4800432-DB7A-4D9D-A4B5-946E78916393}" destId="{6FBF21C3-554E-4A2C-A2F5-4DE9B813F25F}" srcOrd="2" destOrd="0" presId="urn:microsoft.com/office/officeart/2018/2/layout/IconCircleList"/>
    <dgm:cxn modelId="{6AB5B20D-E1C6-4D54-9E4F-8CC2316008CD}" type="presParOf" srcId="{E4800432-DB7A-4D9D-A4B5-946E78916393}" destId="{B00BCF0E-F042-487A-9E01-1BBA588C971C}" srcOrd="3" destOrd="0" presId="urn:microsoft.com/office/officeart/2018/2/layout/IconCircleList"/>
    <dgm:cxn modelId="{E0BB2B2E-8BB5-4A85-BD84-507975FB16F9}" type="presParOf" srcId="{13A89108-116B-48CA-B1B7-3DE5BD5AEAA5}" destId="{AFC6E4DD-7F53-4285-A297-33A0FF1D76B7}" srcOrd="5" destOrd="0" presId="urn:microsoft.com/office/officeart/2018/2/layout/IconCircleList"/>
    <dgm:cxn modelId="{47EBCE30-779B-4E86-8DD1-BD9369DA61A7}" type="presParOf" srcId="{13A89108-116B-48CA-B1B7-3DE5BD5AEAA5}" destId="{B5FC0AFA-5BC1-4CD7-BCE1-7A56E8AC40D2}" srcOrd="6" destOrd="0" presId="urn:microsoft.com/office/officeart/2018/2/layout/IconCircleList"/>
    <dgm:cxn modelId="{16A14190-12D4-40D8-822C-422DD0A45E06}" type="presParOf" srcId="{B5FC0AFA-5BC1-4CD7-BCE1-7A56E8AC40D2}" destId="{8D4450AD-DD23-45BF-8EFC-1AEE12A844F3}" srcOrd="0" destOrd="0" presId="urn:microsoft.com/office/officeart/2018/2/layout/IconCircleList"/>
    <dgm:cxn modelId="{063CE50F-3EA4-496A-8F20-22967485CC71}" type="presParOf" srcId="{B5FC0AFA-5BC1-4CD7-BCE1-7A56E8AC40D2}" destId="{141BFDC3-90BB-45FC-A262-44416BCE992E}" srcOrd="1" destOrd="0" presId="urn:microsoft.com/office/officeart/2018/2/layout/IconCircleList"/>
    <dgm:cxn modelId="{6EA2C419-2EBC-42CA-BF5B-A813E2402A84}" type="presParOf" srcId="{B5FC0AFA-5BC1-4CD7-BCE1-7A56E8AC40D2}" destId="{460C523C-D9BE-4D7A-A863-7460072E5BB8}" srcOrd="2" destOrd="0" presId="urn:microsoft.com/office/officeart/2018/2/layout/IconCircleList"/>
    <dgm:cxn modelId="{8E3BC8D6-0884-475F-9330-E8E861FD210A}" type="presParOf" srcId="{B5FC0AFA-5BC1-4CD7-BCE1-7A56E8AC40D2}" destId="{7454DC6F-37B2-4A69-AD96-E3C07312814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924B47-5D8D-4C06-95A0-DAFEE03DF3D6}" type="doc">
      <dgm:prSet loTypeId="urn:microsoft.com/office/officeart/2016/7/layout/LinearArrowProcessNumbered" loCatId="process" qsTypeId="urn:microsoft.com/office/officeart/2005/8/quickstyle/simple4" qsCatId="simple" csTypeId="urn:microsoft.com/office/officeart/2005/8/colors/accent5_2" csCatId="accent5" phldr="1"/>
      <dgm:spPr/>
      <dgm:t>
        <a:bodyPr/>
        <a:lstStyle/>
        <a:p>
          <a:endParaRPr lang="en-US"/>
        </a:p>
      </dgm:t>
    </dgm:pt>
    <dgm:pt modelId="{AF87320E-2060-4B5B-8707-3CF9E2C7AC5D}">
      <dgm:prSet/>
      <dgm:spPr/>
      <dgm:t>
        <a:bodyPr/>
        <a:lstStyle/>
        <a:p>
          <a:r>
            <a:rPr lang="en-US" b="0" i="0"/>
            <a:t>Gather relevant data from reliable sources, including details on soil types, climatic conditions, and historical crop yield data.</a:t>
          </a:r>
          <a:endParaRPr lang="en-US"/>
        </a:p>
      </dgm:t>
    </dgm:pt>
    <dgm:pt modelId="{79003416-2F33-4029-94FE-5145E3E67A86}" type="parTrans" cxnId="{E6A5AB08-008A-4742-B6A0-2D94FDC66091}">
      <dgm:prSet/>
      <dgm:spPr/>
      <dgm:t>
        <a:bodyPr/>
        <a:lstStyle/>
        <a:p>
          <a:endParaRPr lang="en-US"/>
        </a:p>
      </dgm:t>
    </dgm:pt>
    <dgm:pt modelId="{35B3A275-C72C-4A20-AE45-B766FA2F9FB4}" type="sibTrans" cxnId="{E6A5AB08-008A-4742-B6A0-2D94FDC66091}">
      <dgm:prSet phldrT="1" phldr="0"/>
      <dgm:spPr/>
      <dgm:t>
        <a:bodyPr/>
        <a:lstStyle/>
        <a:p>
          <a:r>
            <a:rPr lang="en-US"/>
            <a:t>1</a:t>
          </a:r>
        </a:p>
      </dgm:t>
    </dgm:pt>
    <dgm:pt modelId="{154AE138-3E2A-4A99-8810-F7E0CDEA9B60}">
      <dgm:prSet/>
      <dgm:spPr/>
      <dgm:t>
        <a:bodyPr/>
        <a:lstStyle/>
        <a:p>
          <a:r>
            <a:rPr lang="en-US" b="0" i="0"/>
            <a:t>Perform comprehensive feature engineering to structure the raw data into a meaningful data frame suitable for machine learning analysis.</a:t>
          </a:r>
          <a:endParaRPr lang="en-US"/>
        </a:p>
      </dgm:t>
    </dgm:pt>
    <dgm:pt modelId="{59B192CD-C2C3-4558-A275-9628646689A9}" type="parTrans" cxnId="{E7921A52-9F89-463C-AC81-ECB2C3F24CCC}">
      <dgm:prSet/>
      <dgm:spPr/>
      <dgm:t>
        <a:bodyPr/>
        <a:lstStyle/>
        <a:p>
          <a:endParaRPr lang="en-US"/>
        </a:p>
      </dgm:t>
    </dgm:pt>
    <dgm:pt modelId="{54326679-3DD5-4728-A26A-D387ABF41D86}" type="sibTrans" cxnId="{E7921A52-9F89-463C-AC81-ECB2C3F24CCC}">
      <dgm:prSet phldrT="2" phldr="0"/>
      <dgm:spPr/>
      <dgm:t>
        <a:bodyPr/>
        <a:lstStyle/>
        <a:p>
          <a:r>
            <a:rPr lang="en-US"/>
            <a:t>2</a:t>
          </a:r>
        </a:p>
      </dgm:t>
    </dgm:pt>
    <dgm:pt modelId="{8A7E482E-F4AF-4560-8539-EB7159F4D7A5}">
      <dgm:prSet/>
      <dgm:spPr/>
      <dgm:t>
        <a:bodyPr/>
        <a:lstStyle/>
        <a:p>
          <a:r>
            <a:rPr lang="en-US" b="0" i="0"/>
            <a:t>Choose Random Forest and Gradient Boosting algorithms for their ability to handle complex relationships within the dataset.</a:t>
          </a:r>
          <a:endParaRPr lang="en-US"/>
        </a:p>
      </dgm:t>
    </dgm:pt>
    <dgm:pt modelId="{771C46EE-A07F-4992-AEF5-BB183FC8C405}" type="parTrans" cxnId="{6B1FD708-366E-4111-91CF-B2A5C987BFAD}">
      <dgm:prSet/>
      <dgm:spPr/>
      <dgm:t>
        <a:bodyPr/>
        <a:lstStyle/>
        <a:p>
          <a:endParaRPr lang="en-US"/>
        </a:p>
      </dgm:t>
    </dgm:pt>
    <dgm:pt modelId="{FDDEEDF9-61BA-46F1-9633-68F516AB54D7}" type="sibTrans" cxnId="{6B1FD708-366E-4111-91CF-B2A5C987BFAD}">
      <dgm:prSet phldrT="3" phldr="0"/>
      <dgm:spPr/>
      <dgm:t>
        <a:bodyPr/>
        <a:lstStyle/>
        <a:p>
          <a:r>
            <a:rPr lang="en-US"/>
            <a:t>3</a:t>
          </a:r>
        </a:p>
      </dgm:t>
    </dgm:pt>
    <dgm:pt modelId="{11C9494F-537D-499A-9E10-0C795AF623C8}">
      <dgm:prSet/>
      <dgm:spPr/>
      <dgm:t>
        <a:bodyPr/>
        <a:lstStyle/>
        <a:p>
          <a:r>
            <a:rPr lang="en-US" b="0" i="0" dirty="0"/>
            <a:t>Feed the normalized data into algorithms for training, utilizing Random Forest to create an ensemble of decision trees and Gradient Boosting for sequential accuracy improvement.</a:t>
          </a:r>
          <a:endParaRPr lang="en-US" dirty="0"/>
        </a:p>
      </dgm:t>
    </dgm:pt>
    <dgm:pt modelId="{47355414-2EBA-4E96-BADD-B911B21BFD39}" type="parTrans" cxnId="{9DE7108C-D9B5-464C-BC8E-C035A86F53D3}">
      <dgm:prSet/>
      <dgm:spPr/>
      <dgm:t>
        <a:bodyPr/>
        <a:lstStyle/>
        <a:p>
          <a:endParaRPr lang="en-US"/>
        </a:p>
      </dgm:t>
    </dgm:pt>
    <dgm:pt modelId="{B91CD338-6180-48CB-B5B1-EFDF1DE34E99}" type="sibTrans" cxnId="{9DE7108C-D9B5-464C-BC8E-C035A86F53D3}">
      <dgm:prSet phldrT="4" phldr="0"/>
      <dgm:spPr/>
      <dgm:t>
        <a:bodyPr/>
        <a:lstStyle/>
        <a:p>
          <a:r>
            <a:rPr lang="en-US"/>
            <a:t>4</a:t>
          </a:r>
        </a:p>
      </dgm:t>
    </dgm:pt>
    <dgm:pt modelId="{39F71F9B-9136-4597-9BB5-37942A987679}">
      <dgm:prSet/>
      <dgm:spPr/>
      <dgm:t>
        <a:bodyPr/>
        <a:lstStyle/>
        <a:p>
          <a:r>
            <a:rPr lang="en-US" b="0" i="0"/>
            <a:t>Conduct experimentation and fine-tune hyperparameters to optimize the performance of Random Forest and Gradient Boosting models.</a:t>
          </a:r>
          <a:endParaRPr lang="en-US"/>
        </a:p>
      </dgm:t>
    </dgm:pt>
    <dgm:pt modelId="{EA722334-4CD0-4946-8B6A-0F2AF1B3FD96}" type="parTrans" cxnId="{DD334C7E-03F9-453A-9620-3F9CFDA7E952}">
      <dgm:prSet/>
      <dgm:spPr/>
      <dgm:t>
        <a:bodyPr/>
        <a:lstStyle/>
        <a:p>
          <a:endParaRPr lang="en-US"/>
        </a:p>
      </dgm:t>
    </dgm:pt>
    <dgm:pt modelId="{C77D3E0C-0CDD-4080-B32F-59FC974538E7}" type="sibTrans" cxnId="{DD334C7E-03F9-453A-9620-3F9CFDA7E952}">
      <dgm:prSet phldrT="5" phldr="0"/>
      <dgm:spPr/>
      <dgm:t>
        <a:bodyPr/>
        <a:lstStyle/>
        <a:p>
          <a:r>
            <a:rPr lang="en-US"/>
            <a:t>5</a:t>
          </a:r>
        </a:p>
      </dgm:t>
    </dgm:pt>
    <dgm:pt modelId="{9512CD06-0603-4693-B456-67E03F658801}" type="pres">
      <dgm:prSet presAssocID="{0F924B47-5D8D-4C06-95A0-DAFEE03DF3D6}" presName="linearFlow" presStyleCnt="0">
        <dgm:presLayoutVars>
          <dgm:dir/>
          <dgm:animLvl val="lvl"/>
          <dgm:resizeHandles val="exact"/>
        </dgm:presLayoutVars>
      </dgm:prSet>
      <dgm:spPr/>
    </dgm:pt>
    <dgm:pt modelId="{84157CDF-4A15-49B2-84D7-E2B4719752FE}" type="pres">
      <dgm:prSet presAssocID="{AF87320E-2060-4B5B-8707-3CF9E2C7AC5D}" presName="compositeNode" presStyleCnt="0"/>
      <dgm:spPr/>
    </dgm:pt>
    <dgm:pt modelId="{072BC973-F215-4E85-9ADE-426FD60F0A0E}" type="pres">
      <dgm:prSet presAssocID="{AF87320E-2060-4B5B-8707-3CF9E2C7AC5D}" presName="parTx" presStyleLbl="node1" presStyleIdx="0" presStyleCnt="0">
        <dgm:presLayoutVars>
          <dgm:chMax val="0"/>
          <dgm:chPref val="0"/>
          <dgm:bulletEnabled val="1"/>
        </dgm:presLayoutVars>
      </dgm:prSet>
      <dgm:spPr/>
    </dgm:pt>
    <dgm:pt modelId="{7D54881F-797C-4E78-8AEE-617754BB2DE3}" type="pres">
      <dgm:prSet presAssocID="{AF87320E-2060-4B5B-8707-3CF9E2C7AC5D}" presName="parSh" presStyleCnt="0"/>
      <dgm:spPr/>
    </dgm:pt>
    <dgm:pt modelId="{9A3F10EE-4258-4E2C-9158-780F224C2E6B}" type="pres">
      <dgm:prSet presAssocID="{AF87320E-2060-4B5B-8707-3CF9E2C7AC5D}" presName="lineNode" presStyleLbl="alignAccFollowNode1" presStyleIdx="0" presStyleCnt="15"/>
      <dgm:spPr/>
    </dgm:pt>
    <dgm:pt modelId="{F2357C98-A7DD-4382-90C0-96F103747956}" type="pres">
      <dgm:prSet presAssocID="{AF87320E-2060-4B5B-8707-3CF9E2C7AC5D}" presName="lineArrowNode" presStyleLbl="alignAccFollowNode1" presStyleIdx="1" presStyleCnt="15"/>
      <dgm:spPr/>
    </dgm:pt>
    <dgm:pt modelId="{605BB4E4-70CD-4C05-87D9-94A962444E99}" type="pres">
      <dgm:prSet presAssocID="{35B3A275-C72C-4A20-AE45-B766FA2F9FB4}" presName="sibTransNodeCircle" presStyleLbl="alignNode1" presStyleIdx="0" presStyleCnt="5">
        <dgm:presLayoutVars>
          <dgm:chMax val="0"/>
          <dgm:bulletEnabled/>
        </dgm:presLayoutVars>
      </dgm:prSet>
      <dgm:spPr/>
    </dgm:pt>
    <dgm:pt modelId="{7CF24E38-A9FC-4F1F-9122-2F5BC72181AF}" type="pres">
      <dgm:prSet presAssocID="{35B3A275-C72C-4A20-AE45-B766FA2F9FB4}" presName="spacerBetweenCircleAndCallout" presStyleCnt="0">
        <dgm:presLayoutVars/>
      </dgm:prSet>
      <dgm:spPr/>
    </dgm:pt>
    <dgm:pt modelId="{0E494ABB-ACA3-4F7F-BEA1-0A54A17E6EEA}" type="pres">
      <dgm:prSet presAssocID="{AF87320E-2060-4B5B-8707-3CF9E2C7AC5D}" presName="nodeText" presStyleLbl="alignAccFollowNode1" presStyleIdx="2" presStyleCnt="15">
        <dgm:presLayoutVars>
          <dgm:bulletEnabled val="1"/>
        </dgm:presLayoutVars>
      </dgm:prSet>
      <dgm:spPr/>
    </dgm:pt>
    <dgm:pt modelId="{E61F1A10-D600-4F2A-8708-84A2BCF6C03B}" type="pres">
      <dgm:prSet presAssocID="{35B3A275-C72C-4A20-AE45-B766FA2F9FB4}" presName="sibTransComposite" presStyleCnt="0"/>
      <dgm:spPr/>
    </dgm:pt>
    <dgm:pt modelId="{408F09AC-FB52-453E-97DA-873D978B3069}" type="pres">
      <dgm:prSet presAssocID="{154AE138-3E2A-4A99-8810-F7E0CDEA9B60}" presName="compositeNode" presStyleCnt="0"/>
      <dgm:spPr/>
    </dgm:pt>
    <dgm:pt modelId="{6BEFB45D-483F-4926-8FE0-1493734FEA24}" type="pres">
      <dgm:prSet presAssocID="{154AE138-3E2A-4A99-8810-F7E0CDEA9B60}" presName="parTx" presStyleLbl="node1" presStyleIdx="0" presStyleCnt="0">
        <dgm:presLayoutVars>
          <dgm:chMax val="0"/>
          <dgm:chPref val="0"/>
          <dgm:bulletEnabled val="1"/>
        </dgm:presLayoutVars>
      </dgm:prSet>
      <dgm:spPr/>
    </dgm:pt>
    <dgm:pt modelId="{8BCCC6D8-5FA0-4E40-B9E5-A08B5421684D}" type="pres">
      <dgm:prSet presAssocID="{154AE138-3E2A-4A99-8810-F7E0CDEA9B60}" presName="parSh" presStyleCnt="0"/>
      <dgm:spPr/>
    </dgm:pt>
    <dgm:pt modelId="{3311BCD6-C229-46FD-8342-825C88EAEEBF}" type="pres">
      <dgm:prSet presAssocID="{154AE138-3E2A-4A99-8810-F7E0CDEA9B60}" presName="lineNode" presStyleLbl="alignAccFollowNode1" presStyleIdx="3" presStyleCnt="15"/>
      <dgm:spPr/>
    </dgm:pt>
    <dgm:pt modelId="{70D318D3-2B75-492C-B52E-ACE87A65D0C4}" type="pres">
      <dgm:prSet presAssocID="{154AE138-3E2A-4A99-8810-F7E0CDEA9B60}" presName="lineArrowNode" presStyleLbl="alignAccFollowNode1" presStyleIdx="4" presStyleCnt="15"/>
      <dgm:spPr/>
    </dgm:pt>
    <dgm:pt modelId="{BB1B8950-0964-47EB-B024-E59CBA568388}" type="pres">
      <dgm:prSet presAssocID="{54326679-3DD5-4728-A26A-D387ABF41D86}" presName="sibTransNodeCircle" presStyleLbl="alignNode1" presStyleIdx="1" presStyleCnt="5">
        <dgm:presLayoutVars>
          <dgm:chMax val="0"/>
          <dgm:bulletEnabled/>
        </dgm:presLayoutVars>
      </dgm:prSet>
      <dgm:spPr/>
    </dgm:pt>
    <dgm:pt modelId="{667520AD-2D05-4613-A6B1-33181E5F9F1A}" type="pres">
      <dgm:prSet presAssocID="{54326679-3DD5-4728-A26A-D387ABF41D86}" presName="spacerBetweenCircleAndCallout" presStyleCnt="0">
        <dgm:presLayoutVars/>
      </dgm:prSet>
      <dgm:spPr/>
    </dgm:pt>
    <dgm:pt modelId="{EBEB547A-DC04-4AEE-843C-E10DF7D17493}" type="pres">
      <dgm:prSet presAssocID="{154AE138-3E2A-4A99-8810-F7E0CDEA9B60}" presName="nodeText" presStyleLbl="alignAccFollowNode1" presStyleIdx="5" presStyleCnt="15">
        <dgm:presLayoutVars>
          <dgm:bulletEnabled val="1"/>
        </dgm:presLayoutVars>
      </dgm:prSet>
      <dgm:spPr/>
    </dgm:pt>
    <dgm:pt modelId="{107F59A4-6EE8-43FF-848E-7085593A9819}" type="pres">
      <dgm:prSet presAssocID="{54326679-3DD5-4728-A26A-D387ABF41D86}" presName="sibTransComposite" presStyleCnt="0"/>
      <dgm:spPr/>
    </dgm:pt>
    <dgm:pt modelId="{C586288C-F978-4CF0-AF4C-35362B687811}" type="pres">
      <dgm:prSet presAssocID="{8A7E482E-F4AF-4560-8539-EB7159F4D7A5}" presName="compositeNode" presStyleCnt="0"/>
      <dgm:spPr/>
    </dgm:pt>
    <dgm:pt modelId="{8E79CE43-9AD3-49F8-B94E-0EDD925A7616}" type="pres">
      <dgm:prSet presAssocID="{8A7E482E-F4AF-4560-8539-EB7159F4D7A5}" presName="parTx" presStyleLbl="node1" presStyleIdx="0" presStyleCnt="0">
        <dgm:presLayoutVars>
          <dgm:chMax val="0"/>
          <dgm:chPref val="0"/>
          <dgm:bulletEnabled val="1"/>
        </dgm:presLayoutVars>
      </dgm:prSet>
      <dgm:spPr/>
    </dgm:pt>
    <dgm:pt modelId="{0BB4EC2C-F4E5-4D2B-A690-448D783059CA}" type="pres">
      <dgm:prSet presAssocID="{8A7E482E-F4AF-4560-8539-EB7159F4D7A5}" presName="parSh" presStyleCnt="0"/>
      <dgm:spPr/>
    </dgm:pt>
    <dgm:pt modelId="{C6D877C3-7717-4EA6-8723-AE0EA8ABB16B}" type="pres">
      <dgm:prSet presAssocID="{8A7E482E-F4AF-4560-8539-EB7159F4D7A5}" presName="lineNode" presStyleLbl="alignAccFollowNode1" presStyleIdx="6" presStyleCnt="15"/>
      <dgm:spPr/>
    </dgm:pt>
    <dgm:pt modelId="{0F7160A8-3098-4806-BEF3-E103C85E15AE}" type="pres">
      <dgm:prSet presAssocID="{8A7E482E-F4AF-4560-8539-EB7159F4D7A5}" presName="lineArrowNode" presStyleLbl="alignAccFollowNode1" presStyleIdx="7" presStyleCnt="15"/>
      <dgm:spPr/>
    </dgm:pt>
    <dgm:pt modelId="{A80342AC-9A85-4BD8-8823-5C90C6BCDDB8}" type="pres">
      <dgm:prSet presAssocID="{FDDEEDF9-61BA-46F1-9633-68F516AB54D7}" presName="sibTransNodeCircle" presStyleLbl="alignNode1" presStyleIdx="2" presStyleCnt="5">
        <dgm:presLayoutVars>
          <dgm:chMax val="0"/>
          <dgm:bulletEnabled/>
        </dgm:presLayoutVars>
      </dgm:prSet>
      <dgm:spPr/>
    </dgm:pt>
    <dgm:pt modelId="{EF3EE3CA-10AE-4668-BBDB-260D659E331C}" type="pres">
      <dgm:prSet presAssocID="{FDDEEDF9-61BA-46F1-9633-68F516AB54D7}" presName="spacerBetweenCircleAndCallout" presStyleCnt="0">
        <dgm:presLayoutVars/>
      </dgm:prSet>
      <dgm:spPr/>
    </dgm:pt>
    <dgm:pt modelId="{E894C455-6127-426E-8ECD-91DA50BE5912}" type="pres">
      <dgm:prSet presAssocID="{8A7E482E-F4AF-4560-8539-EB7159F4D7A5}" presName="nodeText" presStyleLbl="alignAccFollowNode1" presStyleIdx="8" presStyleCnt="15">
        <dgm:presLayoutVars>
          <dgm:bulletEnabled val="1"/>
        </dgm:presLayoutVars>
      </dgm:prSet>
      <dgm:spPr/>
    </dgm:pt>
    <dgm:pt modelId="{4DFC4A95-10F2-4092-B901-AA4F6872B1E2}" type="pres">
      <dgm:prSet presAssocID="{FDDEEDF9-61BA-46F1-9633-68F516AB54D7}" presName="sibTransComposite" presStyleCnt="0"/>
      <dgm:spPr/>
    </dgm:pt>
    <dgm:pt modelId="{F0C2727F-FAF4-425D-9442-A1D14C41CC78}" type="pres">
      <dgm:prSet presAssocID="{11C9494F-537D-499A-9E10-0C795AF623C8}" presName="compositeNode" presStyleCnt="0"/>
      <dgm:spPr/>
    </dgm:pt>
    <dgm:pt modelId="{C6ED3016-B619-4B5D-8779-5F24760DBDC4}" type="pres">
      <dgm:prSet presAssocID="{11C9494F-537D-499A-9E10-0C795AF623C8}" presName="parTx" presStyleLbl="node1" presStyleIdx="0" presStyleCnt="0">
        <dgm:presLayoutVars>
          <dgm:chMax val="0"/>
          <dgm:chPref val="0"/>
          <dgm:bulletEnabled val="1"/>
        </dgm:presLayoutVars>
      </dgm:prSet>
      <dgm:spPr/>
    </dgm:pt>
    <dgm:pt modelId="{CE41558C-5BBA-4F7F-8972-D79CE99B0C82}" type="pres">
      <dgm:prSet presAssocID="{11C9494F-537D-499A-9E10-0C795AF623C8}" presName="parSh" presStyleCnt="0"/>
      <dgm:spPr/>
    </dgm:pt>
    <dgm:pt modelId="{1983BDF0-0E5E-4CB2-B3B8-FE882888439E}" type="pres">
      <dgm:prSet presAssocID="{11C9494F-537D-499A-9E10-0C795AF623C8}" presName="lineNode" presStyleLbl="alignAccFollowNode1" presStyleIdx="9" presStyleCnt="15"/>
      <dgm:spPr/>
    </dgm:pt>
    <dgm:pt modelId="{7E9AE8B2-1EE3-43B4-92A5-28914C30C852}" type="pres">
      <dgm:prSet presAssocID="{11C9494F-537D-499A-9E10-0C795AF623C8}" presName="lineArrowNode" presStyleLbl="alignAccFollowNode1" presStyleIdx="10" presStyleCnt="15"/>
      <dgm:spPr/>
    </dgm:pt>
    <dgm:pt modelId="{FE491B4B-BB8D-44E5-8457-BE1520A08D52}" type="pres">
      <dgm:prSet presAssocID="{B91CD338-6180-48CB-B5B1-EFDF1DE34E99}" presName="sibTransNodeCircle" presStyleLbl="alignNode1" presStyleIdx="3" presStyleCnt="5">
        <dgm:presLayoutVars>
          <dgm:chMax val="0"/>
          <dgm:bulletEnabled/>
        </dgm:presLayoutVars>
      </dgm:prSet>
      <dgm:spPr/>
    </dgm:pt>
    <dgm:pt modelId="{A18995C6-C848-4C0D-9C62-32B4FDE8B9AE}" type="pres">
      <dgm:prSet presAssocID="{B91CD338-6180-48CB-B5B1-EFDF1DE34E99}" presName="spacerBetweenCircleAndCallout" presStyleCnt="0">
        <dgm:presLayoutVars/>
      </dgm:prSet>
      <dgm:spPr/>
    </dgm:pt>
    <dgm:pt modelId="{8A4533FA-34DF-4EAA-BC95-324A9B1F653B}" type="pres">
      <dgm:prSet presAssocID="{11C9494F-537D-499A-9E10-0C795AF623C8}" presName="nodeText" presStyleLbl="alignAccFollowNode1" presStyleIdx="11" presStyleCnt="15">
        <dgm:presLayoutVars>
          <dgm:bulletEnabled val="1"/>
        </dgm:presLayoutVars>
      </dgm:prSet>
      <dgm:spPr/>
    </dgm:pt>
    <dgm:pt modelId="{447F2DC0-2FE3-4B62-91BF-92F2E5D2EFBE}" type="pres">
      <dgm:prSet presAssocID="{B91CD338-6180-48CB-B5B1-EFDF1DE34E99}" presName="sibTransComposite" presStyleCnt="0"/>
      <dgm:spPr/>
    </dgm:pt>
    <dgm:pt modelId="{FAC92F8E-D2C2-4172-9F11-DC7E7AC87263}" type="pres">
      <dgm:prSet presAssocID="{39F71F9B-9136-4597-9BB5-37942A987679}" presName="compositeNode" presStyleCnt="0"/>
      <dgm:spPr/>
    </dgm:pt>
    <dgm:pt modelId="{E968CBB8-1C97-48E6-8DFC-D99D906B2E2E}" type="pres">
      <dgm:prSet presAssocID="{39F71F9B-9136-4597-9BB5-37942A987679}" presName="parTx" presStyleLbl="node1" presStyleIdx="0" presStyleCnt="0">
        <dgm:presLayoutVars>
          <dgm:chMax val="0"/>
          <dgm:chPref val="0"/>
          <dgm:bulletEnabled val="1"/>
        </dgm:presLayoutVars>
      </dgm:prSet>
      <dgm:spPr/>
    </dgm:pt>
    <dgm:pt modelId="{C432CD69-F806-4178-A210-DD9643A40372}" type="pres">
      <dgm:prSet presAssocID="{39F71F9B-9136-4597-9BB5-37942A987679}" presName="parSh" presStyleCnt="0"/>
      <dgm:spPr/>
    </dgm:pt>
    <dgm:pt modelId="{59E1A219-4A0D-45A0-8138-F3CADDADFBE9}" type="pres">
      <dgm:prSet presAssocID="{39F71F9B-9136-4597-9BB5-37942A987679}" presName="lineNode" presStyleLbl="alignAccFollowNode1" presStyleIdx="12" presStyleCnt="15"/>
      <dgm:spPr/>
    </dgm:pt>
    <dgm:pt modelId="{424D44DA-265E-4425-AAE0-F121D46010A1}" type="pres">
      <dgm:prSet presAssocID="{39F71F9B-9136-4597-9BB5-37942A987679}" presName="lineArrowNode" presStyleLbl="alignAccFollowNode1" presStyleIdx="13" presStyleCnt="15"/>
      <dgm:spPr/>
    </dgm:pt>
    <dgm:pt modelId="{2E03F49E-B0AE-481E-9117-0F3BBA5DA872}" type="pres">
      <dgm:prSet presAssocID="{C77D3E0C-0CDD-4080-B32F-59FC974538E7}" presName="sibTransNodeCircle" presStyleLbl="alignNode1" presStyleIdx="4" presStyleCnt="5">
        <dgm:presLayoutVars>
          <dgm:chMax val="0"/>
          <dgm:bulletEnabled/>
        </dgm:presLayoutVars>
      </dgm:prSet>
      <dgm:spPr/>
    </dgm:pt>
    <dgm:pt modelId="{3F93CFB1-7D1B-41F4-8E93-A9D9AB678710}" type="pres">
      <dgm:prSet presAssocID="{C77D3E0C-0CDD-4080-B32F-59FC974538E7}" presName="spacerBetweenCircleAndCallout" presStyleCnt="0">
        <dgm:presLayoutVars/>
      </dgm:prSet>
      <dgm:spPr/>
    </dgm:pt>
    <dgm:pt modelId="{3B49A98B-F9FB-4781-83AF-DB5088BEE2A7}" type="pres">
      <dgm:prSet presAssocID="{39F71F9B-9136-4597-9BB5-37942A987679}" presName="nodeText" presStyleLbl="alignAccFollowNode1" presStyleIdx="14" presStyleCnt="15">
        <dgm:presLayoutVars>
          <dgm:bulletEnabled val="1"/>
        </dgm:presLayoutVars>
      </dgm:prSet>
      <dgm:spPr/>
    </dgm:pt>
  </dgm:ptLst>
  <dgm:cxnLst>
    <dgm:cxn modelId="{E6A5AB08-008A-4742-B6A0-2D94FDC66091}" srcId="{0F924B47-5D8D-4C06-95A0-DAFEE03DF3D6}" destId="{AF87320E-2060-4B5B-8707-3CF9E2C7AC5D}" srcOrd="0" destOrd="0" parTransId="{79003416-2F33-4029-94FE-5145E3E67A86}" sibTransId="{35B3A275-C72C-4A20-AE45-B766FA2F9FB4}"/>
    <dgm:cxn modelId="{6B1FD708-366E-4111-91CF-B2A5C987BFAD}" srcId="{0F924B47-5D8D-4C06-95A0-DAFEE03DF3D6}" destId="{8A7E482E-F4AF-4560-8539-EB7159F4D7A5}" srcOrd="2" destOrd="0" parTransId="{771C46EE-A07F-4992-AEF5-BB183FC8C405}" sibTransId="{FDDEEDF9-61BA-46F1-9633-68F516AB54D7}"/>
    <dgm:cxn modelId="{C0F46113-0527-4F65-92FB-F27575EB3E86}" type="presOf" srcId="{C77D3E0C-0CDD-4080-B32F-59FC974538E7}" destId="{2E03F49E-B0AE-481E-9117-0F3BBA5DA872}" srcOrd="0" destOrd="0" presId="urn:microsoft.com/office/officeart/2016/7/layout/LinearArrowProcessNumbered"/>
    <dgm:cxn modelId="{2E68FF1D-D0C0-4A71-A89C-7FA3789E2D48}" type="presOf" srcId="{35B3A275-C72C-4A20-AE45-B766FA2F9FB4}" destId="{605BB4E4-70CD-4C05-87D9-94A962444E99}" srcOrd="0" destOrd="0" presId="urn:microsoft.com/office/officeart/2016/7/layout/LinearArrowProcessNumbered"/>
    <dgm:cxn modelId="{EB96E341-0D69-448D-8A83-CACD5330FB01}" type="presOf" srcId="{39F71F9B-9136-4597-9BB5-37942A987679}" destId="{3B49A98B-F9FB-4781-83AF-DB5088BEE2A7}" srcOrd="0" destOrd="0" presId="urn:microsoft.com/office/officeart/2016/7/layout/LinearArrowProcessNumbered"/>
    <dgm:cxn modelId="{CACDE66E-4479-4368-AAA7-CDE08BB2E361}" type="presOf" srcId="{11C9494F-537D-499A-9E10-0C795AF623C8}" destId="{8A4533FA-34DF-4EAA-BC95-324A9B1F653B}" srcOrd="0" destOrd="0" presId="urn:microsoft.com/office/officeart/2016/7/layout/LinearArrowProcessNumbered"/>
    <dgm:cxn modelId="{E7921A52-9F89-463C-AC81-ECB2C3F24CCC}" srcId="{0F924B47-5D8D-4C06-95A0-DAFEE03DF3D6}" destId="{154AE138-3E2A-4A99-8810-F7E0CDEA9B60}" srcOrd="1" destOrd="0" parTransId="{59B192CD-C2C3-4558-A275-9628646689A9}" sibTransId="{54326679-3DD5-4728-A26A-D387ABF41D86}"/>
    <dgm:cxn modelId="{FEA9D756-2F2F-4780-A11A-E2D4FF75B95F}" type="presOf" srcId="{AF87320E-2060-4B5B-8707-3CF9E2C7AC5D}" destId="{0E494ABB-ACA3-4F7F-BEA1-0A54A17E6EEA}" srcOrd="0" destOrd="0" presId="urn:microsoft.com/office/officeart/2016/7/layout/LinearArrowProcessNumbered"/>
    <dgm:cxn modelId="{39B08A58-D95E-48B0-92CA-A13054F5C16D}" type="presOf" srcId="{54326679-3DD5-4728-A26A-D387ABF41D86}" destId="{BB1B8950-0964-47EB-B024-E59CBA568388}" srcOrd="0" destOrd="0" presId="urn:microsoft.com/office/officeart/2016/7/layout/LinearArrowProcessNumbered"/>
    <dgm:cxn modelId="{2642647C-DD7D-413D-A211-67FA0DE03CCC}" type="presOf" srcId="{0F924B47-5D8D-4C06-95A0-DAFEE03DF3D6}" destId="{9512CD06-0603-4693-B456-67E03F658801}" srcOrd="0" destOrd="0" presId="urn:microsoft.com/office/officeart/2016/7/layout/LinearArrowProcessNumbered"/>
    <dgm:cxn modelId="{DD334C7E-03F9-453A-9620-3F9CFDA7E952}" srcId="{0F924B47-5D8D-4C06-95A0-DAFEE03DF3D6}" destId="{39F71F9B-9136-4597-9BB5-37942A987679}" srcOrd="4" destOrd="0" parTransId="{EA722334-4CD0-4946-8B6A-0F2AF1B3FD96}" sibTransId="{C77D3E0C-0CDD-4080-B32F-59FC974538E7}"/>
    <dgm:cxn modelId="{04D57281-F1C8-49A9-9BA6-C403B2A9754D}" type="presOf" srcId="{B91CD338-6180-48CB-B5B1-EFDF1DE34E99}" destId="{FE491B4B-BB8D-44E5-8457-BE1520A08D52}" srcOrd="0" destOrd="0" presId="urn:microsoft.com/office/officeart/2016/7/layout/LinearArrowProcessNumbered"/>
    <dgm:cxn modelId="{9DE7108C-D9B5-464C-BC8E-C035A86F53D3}" srcId="{0F924B47-5D8D-4C06-95A0-DAFEE03DF3D6}" destId="{11C9494F-537D-499A-9E10-0C795AF623C8}" srcOrd="3" destOrd="0" parTransId="{47355414-2EBA-4E96-BADD-B911B21BFD39}" sibTransId="{B91CD338-6180-48CB-B5B1-EFDF1DE34E99}"/>
    <dgm:cxn modelId="{B3D6E4CC-E9D8-4814-B424-E87C16ECB145}" type="presOf" srcId="{154AE138-3E2A-4A99-8810-F7E0CDEA9B60}" destId="{EBEB547A-DC04-4AEE-843C-E10DF7D17493}" srcOrd="0" destOrd="0" presId="urn:microsoft.com/office/officeart/2016/7/layout/LinearArrowProcessNumbered"/>
    <dgm:cxn modelId="{835203D4-D1CD-4BC4-BF36-EEC50374FE4C}" type="presOf" srcId="{FDDEEDF9-61BA-46F1-9633-68F516AB54D7}" destId="{A80342AC-9A85-4BD8-8823-5C90C6BCDDB8}" srcOrd="0" destOrd="0" presId="urn:microsoft.com/office/officeart/2016/7/layout/LinearArrowProcessNumbered"/>
    <dgm:cxn modelId="{9B65FAE7-3F23-4D86-A396-FDE8FF40BD7C}" type="presOf" srcId="{8A7E482E-F4AF-4560-8539-EB7159F4D7A5}" destId="{E894C455-6127-426E-8ECD-91DA50BE5912}" srcOrd="0" destOrd="0" presId="urn:microsoft.com/office/officeart/2016/7/layout/LinearArrowProcessNumbered"/>
    <dgm:cxn modelId="{83C75426-F6B5-470F-8512-AB52BEEA397B}" type="presParOf" srcId="{9512CD06-0603-4693-B456-67E03F658801}" destId="{84157CDF-4A15-49B2-84D7-E2B4719752FE}" srcOrd="0" destOrd="0" presId="urn:microsoft.com/office/officeart/2016/7/layout/LinearArrowProcessNumbered"/>
    <dgm:cxn modelId="{F631130B-8260-4D7D-88FE-211804DFDA56}" type="presParOf" srcId="{84157CDF-4A15-49B2-84D7-E2B4719752FE}" destId="{072BC973-F215-4E85-9ADE-426FD60F0A0E}" srcOrd="0" destOrd="0" presId="urn:microsoft.com/office/officeart/2016/7/layout/LinearArrowProcessNumbered"/>
    <dgm:cxn modelId="{FE52D679-CD35-4C5B-99AD-28C1BF580345}" type="presParOf" srcId="{84157CDF-4A15-49B2-84D7-E2B4719752FE}" destId="{7D54881F-797C-4E78-8AEE-617754BB2DE3}" srcOrd="1" destOrd="0" presId="urn:microsoft.com/office/officeart/2016/7/layout/LinearArrowProcessNumbered"/>
    <dgm:cxn modelId="{0FC7353A-73EC-4636-AD81-171E3FA751D4}" type="presParOf" srcId="{7D54881F-797C-4E78-8AEE-617754BB2DE3}" destId="{9A3F10EE-4258-4E2C-9158-780F224C2E6B}" srcOrd="0" destOrd="0" presId="urn:microsoft.com/office/officeart/2016/7/layout/LinearArrowProcessNumbered"/>
    <dgm:cxn modelId="{67F6FFFB-8885-45DE-A462-1978B4FA5889}" type="presParOf" srcId="{7D54881F-797C-4E78-8AEE-617754BB2DE3}" destId="{F2357C98-A7DD-4382-90C0-96F103747956}" srcOrd="1" destOrd="0" presId="urn:microsoft.com/office/officeart/2016/7/layout/LinearArrowProcessNumbered"/>
    <dgm:cxn modelId="{7C3B1B92-CB78-4E76-B7BD-198C8FE6C762}" type="presParOf" srcId="{7D54881F-797C-4E78-8AEE-617754BB2DE3}" destId="{605BB4E4-70CD-4C05-87D9-94A962444E99}" srcOrd="2" destOrd="0" presId="urn:microsoft.com/office/officeart/2016/7/layout/LinearArrowProcessNumbered"/>
    <dgm:cxn modelId="{7439790D-FD2B-4477-BA4C-70FB0789BC7D}" type="presParOf" srcId="{7D54881F-797C-4E78-8AEE-617754BB2DE3}" destId="{7CF24E38-A9FC-4F1F-9122-2F5BC72181AF}" srcOrd="3" destOrd="0" presId="urn:microsoft.com/office/officeart/2016/7/layout/LinearArrowProcessNumbered"/>
    <dgm:cxn modelId="{29B9E6A5-F48D-4111-94CD-A0429573DECC}" type="presParOf" srcId="{84157CDF-4A15-49B2-84D7-E2B4719752FE}" destId="{0E494ABB-ACA3-4F7F-BEA1-0A54A17E6EEA}" srcOrd="2" destOrd="0" presId="urn:microsoft.com/office/officeart/2016/7/layout/LinearArrowProcessNumbered"/>
    <dgm:cxn modelId="{2240C669-B807-417E-84AE-DF96D5619DB9}" type="presParOf" srcId="{9512CD06-0603-4693-B456-67E03F658801}" destId="{E61F1A10-D600-4F2A-8708-84A2BCF6C03B}" srcOrd="1" destOrd="0" presId="urn:microsoft.com/office/officeart/2016/7/layout/LinearArrowProcessNumbered"/>
    <dgm:cxn modelId="{B92D4DC7-4DE6-4B2C-9352-6E9EEFB5B872}" type="presParOf" srcId="{9512CD06-0603-4693-B456-67E03F658801}" destId="{408F09AC-FB52-453E-97DA-873D978B3069}" srcOrd="2" destOrd="0" presId="urn:microsoft.com/office/officeart/2016/7/layout/LinearArrowProcessNumbered"/>
    <dgm:cxn modelId="{F32FA1FC-46BF-46C2-9022-73DF8759D660}" type="presParOf" srcId="{408F09AC-FB52-453E-97DA-873D978B3069}" destId="{6BEFB45D-483F-4926-8FE0-1493734FEA24}" srcOrd="0" destOrd="0" presId="urn:microsoft.com/office/officeart/2016/7/layout/LinearArrowProcessNumbered"/>
    <dgm:cxn modelId="{912DF954-3888-4C02-BCE9-F23DA1360EA1}" type="presParOf" srcId="{408F09AC-FB52-453E-97DA-873D978B3069}" destId="{8BCCC6D8-5FA0-4E40-B9E5-A08B5421684D}" srcOrd="1" destOrd="0" presId="urn:microsoft.com/office/officeart/2016/7/layout/LinearArrowProcessNumbered"/>
    <dgm:cxn modelId="{ADF215B2-754B-48FC-A3DD-B5CF93393E59}" type="presParOf" srcId="{8BCCC6D8-5FA0-4E40-B9E5-A08B5421684D}" destId="{3311BCD6-C229-46FD-8342-825C88EAEEBF}" srcOrd="0" destOrd="0" presId="urn:microsoft.com/office/officeart/2016/7/layout/LinearArrowProcessNumbered"/>
    <dgm:cxn modelId="{56C731DD-C087-4681-B3C2-C5DB42ED3821}" type="presParOf" srcId="{8BCCC6D8-5FA0-4E40-B9E5-A08B5421684D}" destId="{70D318D3-2B75-492C-B52E-ACE87A65D0C4}" srcOrd="1" destOrd="0" presId="urn:microsoft.com/office/officeart/2016/7/layout/LinearArrowProcessNumbered"/>
    <dgm:cxn modelId="{595D3A17-0DA3-479F-9925-626B0BEE0681}" type="presParOf" srcId="{8BCCC6D8-5FA0-4E40-B9E5-A08B5421684D}" destId="{BB1B8950-0964-47EB-B024-E59CBA568388}" srcOrd="2" destOrd="0" presId="urn:microsoft.com/office/officeart/2016/7/layout/LinearArrowProcessNumbered"/>
    <dgm:cxn modelId="{27CE738F-A9E7-4279-8486-81EE31847BEC}" type="presParOf" srcId="{8BCCC6D8-5FA0-4E40-B9E5-A08B5421684D}" destId="{667520AD-2D05-4613-A6B1-33181E5F9F1A}" srcOrd="3" destOrd="0" presId="urn:microsoft.com/office/officeart/2016/7/layout/LinearArrowProcessNumbered"/>
    <dgm:cxn modelId="{EC1961D3-16BA-4466-8074-1463DA98BEBB}" type="presParOf" srcId="{408F09AC-FB52-453E-97DA-873D978B3069}" destId="{EBEB547A-DC04-4AEE-843C-E10DF7D17493}" srcOrd="2" destOrd="0" presId="urn:microsoft.com/office/officeart/2016/7/layout/LinearArrowProcessNumbered"/>
    <dgm:cxn modelId="{871A8845-AAD0-4345-ABD5-23D9986C8638}" type="presParOf" srcId="{9512CD06-0603-4693-B456-67E03F658801}" destId="{107F59A4-6EE8-43FF-848E-7085593A9819}" srcOrd="3" destOrd="0" presId="urn:microsoft.com/office/officeart/2016/7/layout/LinearArrowProcessNumbered"/>
    <dgm:cxn modelId="{D92B531B-063D-42DD-A0EA-6D87914CD4BB}" type="presParOf" srcId="{9512CD06-0603-4693-B456-67E03F658801}" destId="{C586288C-F978-4CF0-AF4C-35362B687811}" srcOrd="4" destOrd="0" presId="urn:microsoft.com/office/officeart/2016/7/layout/LinearArrowProcessNumbered"/>
    <dgm:cxn modelId="{29DFDB89-C79E-4FEA-919D-7088DF38BEA8}" type="presParOf" srcId="{C586288C-F978-4CF0-AF4C-35362B687811}" destId="{8E79CE43-9AD3-49F8-B94E-0EDD925A7616}" srcOrd="0" destOrd="0" presId="urn:microsoft.com/office/officeart/2016/7/layout/LinearArrowProcessNumbered"/>
    <dgm:cxn modelId="{58ECD1D9-E4B5-40DE-B1A4-38BE656565F8}" type="presParOf" srcId="{C586288C-F978-4CF0-AF4C-35362B687811}" destId="{0BB4EC2C-F4E5-4D2B-A690-448D783059CA}" srcOrd="1" destOrd="0" presId="urn:microsoft.com/office/officeart/2016/7/layout/LinearArrowProcessNumbered"/>
    <dgm:cxn modelId="{656AE08B-5EB9-40FD-B0A9-C19452D579F8}" type="presParOf" srcId="{0BB4EC2C-F4E5-4D2B-A690-448D783059CA}" destId="{C6D877C3-7717-4EA6-8723-AE0EA8ABB16B}" srcOrd="0" destOrd="0" presId="urn:microsoft.com/office/officeart/2016/7/layout/LinearArrowProcessNumbered"/>
    <dgm:cxn modelId="{86517BAD-ED98-4B0B-9A1C-11E9B8BB5538}" type="presParOf" srcId="{0BB4EC2C-F4E5-4D2B-A690-448D783059CA}" destId="{0F7160A8-3098-4806-BEF3-E103C85E15AE}" srcOrd="1" destOrd="0" presId="urn:microsoft.com/office/officeart/2016/7/layout/LinearArrowProcessNumbered"/>
    <dgm:cxn modelId="{4CB775ED-DD32-4E8E-87A1-0C0DC0F985D0}" type="presParOf" srcId="{0BB4EC2C-F4E5-4D2B-A690-448D783059CA}" destId="{A80342AC-9A85-4BD8-8823-5C90C6BCDDB8}" srcOrd="2" destOrd="0" presId="urn:microsoft.com/office/officeart/2016/7/layout/LinearArrowProcessNumbered"/>
    <dgm:cxn modelId="{02B85477-8B58-4FBD-9A5A-0CCF478322BB}" type="presParOf" srcId="{0BB4EC2C-F4E5-4D2B-A690-448D783059CA}" destId="{EF3EE3CA-10AE-4668-BBDB-260D659E331C}" srcOrd="3" destOrd="0" presId="urn:microsoft.com/office/officeart/2016/7/layout/LinearArrowProcessNumbered"/>
    <dgm:cxn modelId="{DFF42902-BD81-4C08-8E18-5D1EE5182990}" type="presParOf" srcId="{C586288C-F978-4CF0-AF4C-35362B687811}" destId="{E894C455-6127-426E-8ECD-91DA50BE5912}" srcOrd="2" destOrd="0" presId="urn:microsoft.com/office/officeart/2016/7/layout/LinearArrowProcessNumbered"/>
    <dgm:cxn modelId="{1D235CED-0690-4E14-AF29-CE181763B32C}" type="presParOf" srcId="{9512CD06-0603-4693-B456-67E03F658801}" destId="{4DFC4A95-10F2-4092-B901-AA4F6872B1E2}" srcOrd="5" destOrd="0" presId="urn:microsoft.com/office/officeart/2016/7/layout/LinearArrowProcessNumbered"/>
    <dgm:cxn modelId="{5C8F2B51-9D53-4A85-88C2-A1D6A4A42946}" type="presParOf" srcId="{9512CD06-0603-4693-B456-67E03F658801}" destId="{F0C2727F-FAF4-425D-9442-A1D14C41CC78}" srcOrd="6" destOrd="0" presId="urn:microsoft.com/office/officeart/2016/7/layout/LinearArrowProcessNumbered"/>
    <dgm:cxn modelId="{1FE46719-BAC2-414F-8228-F72F506FD57C}" type="presParOf" srcId="{F0C2727F-FAF4-425D-9442-A1D14C41CC78}" destId="{C6ED3016-B619-4B5D-8779-5F24760DBDC4}" srcOrd="0" destOrd="0" presId="urn:microsoft.com/office/officeart/2016/7/layout/LinearArrowProcessNumbered"/>
    <dgm:cxn modelId="{ED137F0C-F6AC-4C85-8FF7-282FE780271D}" type="presParOf" srcId="{F0C2727F-FAF4-425D-9442-A1D14C41CC78}" destId="{CE41558C-5BBA-4F7F-8972-D79CE99B0C82}" srcOrd="1" destOrd="0" presId="urn:microsoft.com/office/officeart/2016/7/layout/LinearArrowProcessNumbered"/>
    <dgm:cxn modelId="{3D281517-74AA-4AA5-9232-D9E339A54556}" type="presParOf" srcId="{CE41558C-5BBA-4F7F-8972-D79CE99B0C82}" destId="{1983BDF0-0E5E-4CB2-B3B8-FE882888439E}" srcOrd="0" destOrd="0" presId="urn:microsoft.com/office/officeart/2016/7/layout/LinearArrowProcessNumbered"/>
    <dgm:cxn modelId="{0C5DF7FB-965D-4D06-B7D7-077CA31FF255}" type="presParOf" srcId="{CE41558C-5BBA-4F7F-8972-D79CE99B0C82}" destId="{7E9AE8B2-1EE3-43B4-92A5-28914C30C852}" srcOrd="1" destOrd="0" presId="urn:microsoft.com/office/officeart/2016/7/layout/LinearArrowProcessNumbered"/>
    <dgm:cxn modelId="{55D0E2C7-1438-4108-9571-3DE2C46147E8}" type="presParOf" srcId="{CE41558C-5BBA-4F7F-8972-D79CE99B0C82}" destId="{FE491B4B-BB8D-44E5-8457-BE1520A08D52}" srcOrd="2" destOrd="0" presId="urn:microsoft.com/office/officeart/2016/7/layout/LinearArrowProcessNumbered"/>
    <dgm:cxn modelId="{FB1576BA-B8DA-4A25-87B9-97FCD2029F70}" type="presParOf" srcId="{CE41558C-5BBA-4F7F-8972-D79CE99B0C82}" destId="{A18995C6-C848-4C0D-9C62-32B4FDE8B9AE}" srcOrd="3" destOrd="0" presId="urn:microsoft.com/office/officeart/2016/7/layout/LinearArrowProcessNumbered"/>
    <dgm:cxn modelId="{4DE040AC-F1D9-4DAF-B86D-6E89AA1A2A96}" type="presParOf" srcId="{F0C2727F-FAF4-425D-9442-A1D14C41CC78}" destId="{8A4533FA-34DF-4EAA-BC95-324A9B1F653B}" srcOrd="2" destOrd="0" presId="urn:microsoft.com/office/officeart/2016/7/layout/LinearArrowProcessNumbered"/>
    <dgm:cxn modelId="{7C7AC743-FB14-4C04-B4C9-99601514425E}" type="presParOf" srcId="{9512CD06-0603-4693-B456-67E03F658801}" destId="{447F2DC0-2FE3-4B62-91BF-92F2E5D2EFBE}" srcOrd="7" destOrd="0" presId="urn:microsoft.com/office/officeart/2016/7/layout/LinearArrowProcessNumbered"/>
    <dgm:cxn modelId="{6E51ABF4-D72C-4E2D-A109-95E9CD05BD9E}" type="presParOf" srcId="{9512CD06-0603-4693-B456-67E03F658801}" destId="{FAC92F8E-D2C2-4172-9F11-DC7E7AC87263}" srcOrd="8" destOrd="0" presId="urn:microsoft.com/office/officeart/2016/7/layout/LinearArrowProcessNumbered"/>
    <dgm:cxn modelId="{63544B35-2367-41B9-80C0-1FFC3462A7DF}" type="presParOf" srcId="{FAC92F8E-D2C2-4172-9F11-DC7E7AC87263}" destId="{E968CBB8-1C97-48E6-8DFC-D99D906B2E2E}" srcOrd="0" destOrd="0" presId="urn:microsoft.com/office/officeart/2016/7/layout/LinearArrowProcessNumbered"/>
    <dgm:cxn modelId="{A23305A6-03E5-4169-932E-B00B7204E685}" type="presParOf" srcId="{FAC92F8E-D2C2-4172-9F11-DC7E7AC87263}" destId="{C432CD69-F806-4178-A210-DD9643A40372}" srcOrd="1" destOrd="0" presId="urn:microsoft.com/office/officeart/2016/7/layout/LinearArrowProcessNumbered"/>
    <dgm:cxn modelId="{A2DF2728-4FA3-49A2-96CC-36D182DA13F0}" type="presParOf" srcId="{C432CD69-F806-4178-A210-DD9643A40372}" destId="{59E1A219-4A0D-45A0-8138-F3CADDADFBE9}" srcOrd="0" destOrd="0" presId="urn:microsoft.com/office/officeart/2016/7/layout/LinearArrowProcessNumbered"/>
    <dgm:cxn modelId="{6C64C284-1484-4F3E-AAAB-45834C5D1249}" type="presParOf" srcId="{C432CD69-F806-4178-A210-DD9643A40372}" destId="{424D44DA-265E-4425-AAE0-F121D46010A1}" srcOrd="1" destOrd="0" presId="urn:microsoft.com/office/officeart/2016/7/layout/LinearArrowProcessNumbered"/>
    <dgm:cxn modelId="{C8947EA5-5E66-4698-AFC1-8C99BF27ABCD}" type="presParOf" srcId="{C432CD69-F806-4178-A210-DD9643A40372}" destId="{2E03F49E-B0AE-481E-9117-0F3BBA5DA872}" srcOrd="2" destOrd="0" presId="urn:microsoft.com/office/officeart/2016/7/layout/LinearArrowProcessNumbered"/>
    <dgm:cxn modelId="{48DC62CA-D83A-4AB3-A6A9-1EE555D6888F}" type="presParOf" srcId="{C432CD69-F806-4178-A210-DD9643A40372}" destId="{3F93CFB1-7D1B-41F4-8E93-A9D9AB678710}" srcOrd="3" destOrd="0" presId="urn:microsoft.com/office/officeart/2016/7/layout/LinearArrowProcessNumbered"/>
    <dgm:cxn modelId="{20CCAA46-CC2C-4940-98B8-975DA57A0270}" type="presParOf" srcId="{FAC92F8E-D2C2-4172-9F11-DC7E7AC87263}" destId="{3B49A98B-F9FB-4781-83AF-DB5088BEE2A7}"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7A8C9E-BB7D-494D-8842-F3324751673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89EA490-6298-4BA6-910F-ADFE61A82D78}">
      <dgm:prSet/>
      <dgm:spPr/>
      <dgm:t>
        <a:bodyPr/>
        <a:lstStyle/>
        <a:p>
          <a:pPr>
            <a:defRPr cap="all"/>
          </a:pPr>
          <a:r>
            <a:rPr lang="en-US" b="1"/>
            <a:t>Data Collection</a:t>
          </a:r>
          <a:endParaRPr lang="en-US"/>
        </a:p>
      </dgm:t>
    </dgm:pt>
    <dgm:pt modelId="{A4EC77DE-E358-44A9-8C08-82B600A3DD45}" type="parTrans" cxnId="{1B9B0E9E-0AEA-4E02-BC95-C9196CE957DC}">
      <dgm:prSet/>
      <dgm:spPr/>
      <dgm:t>
        <a:bodyPr/>
        <a:lstStyle/>
        <a:p>
          <a:endParaRPr lang="en-US"/>
        </a:p>
      </dgm:t>
    </dgm:pt>
    <dgm:pt modelId="{4D856F46-41C0-4650-AF1E-A07BA4B8A0E1}" type="sibTrans" cxnId="{1B9B0E9E-0AEA-4E02-BC95-C9196CE957DC}">
      <dgm:prSet/>
      <dgm:spPr/>
      <dgm:t>
        <a:bodyPr/>
        <a:lstStyle/>
        <a:p>
          <a:endParaRPr lang="en-US"/>
        </a:p>
      </dgm:t>
    </dgm:pt>
    <dgm:pt modelId="{2927BC05-835C-45DD-808C-1B71C98B8CAA}">
      <dgm:prSet/>
      <dgm:spPr/>
      <dgm:t>
        <a:bodyPr/>
        <a:lstStyle/>
        <a:p>
          <a:pPr>
            <a:defRPr cap="all"/>
          </a:pPr>
          <a:r>
            <a:rPr lang="en-US" b="1"/>
            <a:t>Algorithm</a:t>
          </a:r>
          <a:endParaRPr lang="en-US"/>
        </a:p>
      </dgm:t>
    </dgm:pt>
    <dgm:pt modelId="{6B1DB4A8-3AE0-4D8F-9291-58C1B4B0BDD4}" type="parTrans" cxnId="{06C5E001-E01F-4513-A461-A29116BF1C6C}">
      <dgm:prSet/>
      <dgm:spPr/>
      <dgm:t>
        <a:bodyPr/>
        <a:lstStyle/>
        <a:p>
          <a:endParaRPr lang="en-US"/>
        </a:p>
      </dgm:t>
    </dgm:pt>
    <dgm:pt modelId="{48584BEB-9334-4C06-8C14-1D89CCCD4551}" type="sibTrans" cxnId="{06C5E001-E01F-4513-A461-A29116BF1C6C}">
      <dgm:prSet/>
      <dgm:spPr/>
      <dgm:t>
        <a:bodyPr/>
        <a:lstStyle/>
        <a:p>
          <a:endParaRPr lang="en-US"/>
        </a:p>
      </dgm:t>
    </dgm:pt>
    <dgm:pt modelId="{6A72EA2F-1873-4E6A-B4C2-B65A3321ECEC}">
      <dgm:prSet/>
      <dgm:spPr/>
      <dgm:t>
        <a:bodyPr/>
        <a:lstStyle/>
        <a:p>
          <a:pPr>
            <a:defRPr cap="all"/>
          </a:pPr>
          <a:r>
            <a:rPr lang="en-US" b="1"/>
            <a:t>User Interface </a:t>
          </a:r>
          <a:endParaRPr lang="en-US"/>
        </a:p>
      </dgm:t>
    </dgm:pt>
    <dgm:pt modelId="{1C1D105D-9124-4C63-8D07-39C9FF878351}" type="parTrans" cxnId="{EE19851D-B4BA-473D-9EE3-E1C98FD5B80E}">
      <dgm:prSet/>
      <dgm:spPr/>
      <dgm:t>
        <a:bodyPr/>
        <a:lstStyle/>
        <a:p>
          <a:endParaRPr lang="en-US"/>
        </a:p>
      </dgm:t>
    </dgm:pt>
    <dgm:pt modelId="{E90CFD8E-3C0E-4368-AB11-D886D17C1EE2}" type="sibTrans" cxnId="{EE19851D-B4BA-473D-9EE3-E1C98FD5B80E}">
      <dgm:prSet/>
      <dgm:spPr/>
      <dgm:t>
        <a:bodyPr/>
        <a:lstStyle/>
        <a:p>
          <a:endParaRPr lang="en-US"/>
        </a:p>
      </dgm:t>
    </dgm:pt>
    <dgm:pt modelId="{164B2C95-D3BC-4D23-9CDA-7506801588FE}">
      <dgm:prSet/>
      <dgm:spPr/>
      <dgm:t>
        <a:bodyPr/>
        <a:lstStyle/>
        <a:p>
          <a:pPr>
            <a:defRPr cap="all"/>
          </a:pPr>
          <a:r>
            <a:rPr lang="en-US" b="1"/>
            <a:t>Training</a:t>
          </a:r>
          <a:endParaRPr lang="en-US"/>
        </a:p>
      </dgm:t>
    </dgm:pt>
    <dgm:pt modelId="{61279E31-4CA2-4679-B604-E4EFA2B62767}" type="parTrans" cxnId="{93D78AE0-2CE8-4FC9-B48E-D7DD9B1FD282}">
      <dgm:prSet/>
      <dgm:spPr/>
      <dgm:t>
        <a:bodyPr/>
        <a:lstStyle/>
        <a:p>
          <a:endParaRPr lang="en-US"/>
        </a:p>
      </dgm:t>
    </dgm:pt>
    <dgm:pt modelId="{9F922D7A-5EFA-4B94-A3E0-7A21A8B765A3}" type="sibTrans" cxnId="{93D78AE0-2CE8-4FC9-B48E-D7DD9B1FD282}">
      <dgm:prSet/>
      <dgm:spPr/>
      <dgm:t>
        <a:bodyPr/>
        <a:lstStyle/>
        <a:p>
          <a:endParaRPr lang="en-US"/>
        </a:p>
      </dgm:t>
    </dgm:pt>
    <dgm:pt modelId="{61FD600C-67BD-452B-B7D1-8F8FCFBD5F15}">
      <dgm:prSet/>
      <dgm:spPr/>
      <dgm:t>
        <a:bodyPr/>
        <a:lstStyle/>
        <a:p>
          <a:pPr>
            <a:defRPr cap="all"/>
          </a:pPr>
          <a:r>
            <a:rPr lang="en-US" b="1"/>
            <a:t>Testing and Validation</a:t>
          </a:r>
          <a:endParaRPr lang="en-US"/>
        </a:p>
      </dgm:t>
    </dgm:pt>
    <dgm:pt modelId="{BCF4AC22-5A7A-424F-A3D3-D5D0A456E93B}" type="parTrans" cxnId="{17AB9BBB-FF32-4C6F-8B37-E7D55BECC5AA}">
      <dgm:prSet/>
      <dgm:spPr/>
      <dgm:t>
        <a:bodyPr/>
        <a:lstStyle/>
        <a:p>
          <a:endParaRPr lang="en-US"/>
        </a:p>
      </dgm:t>
    </dgm:pt>
    <dgm:pt modelId="{69D92B52-8A42-41A1-B4E4-28F81E31E41E}" type="sibTrans" cxnId="{17AB9BBB-FF32-4C6F-8B37-E7D55BECC5AA}">
      <dgm:prSet/>
      <dgm:spPr/>
      <dgm:t>
        <a:bodyPr/>
        <a:lstStyle/>
        <a:p>
          <a:endParaRPr lang="en-US"/>
        </a:p>
      </dgm:t>
    </dgm:pt>
    <dgm:pt modelId="{09812B40-1A1C-4681-986E-50DC63078F2E}">
      <dgm:prSet/>
      <dgm:spPr/>
      <dgm:t>
        <a:bodyPr/>
        <a:lstStyle/>
        <a:p>
          <a:pPr>
            <a:defRPr cap="all"/>
          </a:pPr>
          <a:r>
            <a:rPr lang="en-US" b="1"/>
            <a:t>Monitoring and Maintenance</a:t>
          </a:r>
          <a:endParaRPr lang="en-US"/>
        </a:p>
      </dgm:t>
    </dgm:pt>
    <dgm:pt modelId="{B3F25B4A-18E5-4A93-96E8-0C83F81B86DC}" type="parTrans" cxnId="{35C99C8E-4870-4CFB-978B-EDF894EFDDA3}">
      <dgm:prSet/>
      <dgm:spPr/>
      <dgm:t>
        <a:bodyPr/>
        <a:lstStyle/>
        <a:p>
          <a:endParaRPr lang="en-US"/>
        </a:p>
      </dgm:t>
    </dgm:pt>
    <dgm:pt modelId="{B33386F8-7CB0-4F2C-923C-C6AD08A80B2E}" type="sibTrans" cxnId="{35C99C8E-4870-4CFB-978B-EDF894EFDDA3}">
      <dgm:prSet/>
      <dgm:spPr/>
      <dgm:t>
        <a:bodyPr/>
        <a:lstStyle/>
        <a:p>
          <a:endParaRPr lang="en-US"/>
        </a:p>
      </dgm:t>
    </dgm:pt>
    <dgm:pt modelId="{CDAF6A78-6A52-4DBD-9937-275A61C1247F}" type="pres">
      <dgm:prSet presAssocID="{C07A8C9E-BB7D-494D-8842-F33247516738}" presName="root" presStyleCnt="0">
        <dgm:presLayoutVars>
          <dgm:dir/>
          <dgm:resizeHandles val="exact"/>
        </dgm:presLayoutVars>
      </dgm:prSet>
      <dgm:spPr/>
    </dgm:pt>
    <dgm:pt modelId="{4DA052E2-0AC7-49EA-BBDC-B6145AE7B81B}" type="pres">
      <dgm:prSet presAssocID="{A89EA490-6298-4BA6-910F-ADFE61A82D78}" presName="compNode" presStyleCnt="0"/>
      <dgm:spPr/>
    </dgm:pt>
    <dgm:pt modelId="{AE3AA509-4001-4670-9383-6E36535E726D}" type="pres">
      <dgm:prSet presAssocID="{A89EA490-6298-4BA6-910F-ADFE61A82D78}" presName="iconBgRect" presStyleLbl="bgShp" presStyleIdx="0" presStyleCnt="6"/>
      <dgm:spPr/>
    </dgm:pt>
    <dgm:pt modelId="{17F49FE4-94B4-4B0D-953E-54CF3A2E25BD}" type="pres">
      <dgm:prSet presAssocID="{A89EA490-6298-4BA6-910F-ADFE61A82D7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32B56A0-30DF-42F8-AAFB-F1A646BCFE04}" type="pres">
      <dgm:prSet presAssocID="{A89EA490-6298-4BA6-910F-ADFE61A82D78}" presName="spaceRect" presStyleCnt="0"/>
      <dgm:spPr/>
    </dgm:pt>
    <dgm:pt modelId="{6616FEBD-4C4C-4FCB-982E-FD09ECB7D5E7}" type="pres">
      <dgm:prSet presAssocID="{A89EA490-6298-4BA6-910F-ADFE61A82D78}" presName="textRect" presStyleLbl="revTx" presStyleIdx="0" presStyleCnt="6">
        <dgm:presLayoutVars>
          <dgm:chMax val="1"/>
          <dgm:chPref val="1"/>
        </dgm:presLayoutVars>
      </dgm:prSet>
      <dgm:spPr/>
    </dgm:pt>
    <dgm:pt modelId="{A69E2667-E1DD-4DEF-876C-DC7D7CC62EEB}" type="pres">
      <dgm:prSet presAssocID="{4D856F46-41C0-4650-AF1E-A07BA4B8A0E1}" presName="sibTrans" presStyleCnt="0"/>
      <dgm:spPr/>
    </dgm:pt>
    <dgm:pt modelId="{5ECBF654-39DE-48EE-A809-97777BC7928B}" type="pres">
      <dgm:prSet presAssocID="{2927BC05-835C-45DD-808C-1B71C98B8CAA}" presName="compNode" presStyleCnt="0"/>
      <dgm:spPr/>
    </dgm:pt>
    <dgm:pt modelId="{5CF65602-1843-490E-9A51-BF34D52970F1}" type="pres">
      <dgm:prSet presAssocID="{2927BC05-835C-45DD-808C-1B71C98B8CAA}" presName="iconBgRect" presStyleLbl="bgShp" presStyleIdx="1" presStyleCnt="6"/>
      <dgm:spPr/>
    </dgm:pt>
    <dgm:pt modelId="{11FC5E22-BD39-4B33-A57C-1EE56F1E35D8}" type="pres">
      <dgm:prSet presAssocID="{2927BC05-835C-45DD-808C-1B71C98B8CA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5B0E57B6-E348-44E0-8481-89FE2A14A4F7}" type="pres">
      <dgm:prSet presAssocID="{2927BC05-835C-45DD-808C-1B71C98B8CAA}" presName="spaceRect" presStyleCnt="0"/>
      <dgm:spPr/>
    </dgm:pt>
    <dgm:pt modelId="{69F78DBB-495B-48DE-9298-E231CDC72267}" type="pres">
      <dgm:prSet presAssocID="{2927BC05-835C-45DD-808C-1B71C98B8CAA}" presName="textRect" presStyleLbl="revTx" presStyleIdx="1" presStyleCnt="6">
        <dgm:presLayoutVars>
          <dgm:chMax val="1"/>
          <dgm:chPref val="1"/>
        </dgm:presLayoutVars>
      </dgm:prSet>
      <dgm:spPr/>
    </dgm:pt>
    <dgm:pt modelId="{3914AA35-DC91-440E-81E4-1CC0DE09DD5D}" type="pres">
      <dgm:prSet presAssocID="{48584BEB-9334-4C06-8C14-1D89CCCD4551}" presName="sibTrans" presStyleCnt="0"/>
      <dgm:spPr/>
    </dgm:pt>
    <dgm:pt modelId="{61121A8A-8B16-485B-A42C-399732DC4BB7}" type="pres">
      <dgm:prSet presAssocID="{6A72EA2F-1873-4E6A-B4C2-B65A3321ECEC}" presName="compNode" presStyleCnt="0"/>
      <dgm:spPr/>
    </dgm:pt>
    <dgm:pt modelId="{CBD8B33B-C584-45E2-9DD1-6A46C1A834FA}" type="pres">
      <dgm:prSet presAssocID="{6A72EA2F-1873-4E6A-B4C2-B65A3321ECEC}" presName="iconBgRect" presStyleLbl="bgShp" presStyleIdx="2" presStyleCnt="6"/>
      <dgm:spPr/>
    </dgm:pt>
    <dgm:pt modelId="{FD4DB807-0DF7-46B6-BA03-CE66A4819F26}" type="pres">
      <dgm:prSet presAssocID="{6A72EA2F-1873-4E6A-B4C2-B65A3321ECE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392188CC-4CD0-451A-920D-6CD70B02A5EB}" type="pres">
      <dgm:prSet presAssocID="{6A72EA2F-1873-4E6A-B4C2-B65A3321ECEC}" presName="spaceRect" presStyleCnt="0"/>
      <dgm:spPr/>
    </dgm:pt>
    <dgm:pt modelId="{2E5ABD54-FD42-4730-A086-8C532ECA5C9C}" type="pres">
      <dgm:prSet presAssocID="{6A72EA2F-1873-4E6A-B4C2-B65A3321ECEC}" presName="textRect" presStyleLbl="revTx" presStyleIdx="2" presStyleCnt="6">
        <dgm:presLayoutVars>
          <dgm:chMax val="1"/>
          <dgm:chPref val="1"/>
        </dgm:presLayoutVars>
      </dgm:prSet>
      <dgm:spPr/>
    </dgm:pt>
    <dgm:pt modelId="{6D79AF94-DBC6-4694-B532-72A4F80614D0}" type="pres">
      <dgm:prSet presAssocID="{E90CFD8E-3C0E-4368-AB11-D886D17C1EE2}" presName="sibTrans" presStyleCnt="0"/>
      <dgm:spPr/>
    </dgm:pt>
    <dgm:pt modelId="{F45A3C96-8969-4A72-9600-56E16242E031}" type="pres">
      <dgm:prSet presAssocID="{164B2C95-D3BC-4D23-9CDA-7506801588FE}" presName="compNode" presStyleCnt="0"/>
      <dgm:spPr/>
    </dgm:pt>
    <dgm:pt modelId="{E903A25B-C867-435B-8239-54BB9159ED1F}" type="pres">
      <dgm:prSet presAssocID="{164B2C95-D3BC-4D23-9CDA-7506801588FE}" presName="iconBgRect" presStyleLbl="bgShp" presStyleIdx="3" presStyleCnt="6"/>
      <dgm:spPr/>
    </dgm:pt>
    <dgm:pt modelId="{FDC3F4B3-5110-4C43-B211-FF32E99E4455}" type="pres">
      <dgm:prSet presAssocID="{164B2C95-D3BC-4D23-9CDA-7506801588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C5253134-6592-4330-A772-549C4EA240E5}" type="pres">
      <dgm:prSet presAssocID="{164B2C95-D3BC-4D23-9CDA-7506801588FE}" presName="spaceRect" presStyleCnt="0"/>
      <dgm:spPr/>
    </dgm:pt>
    <dgm:pt modelId="{D098423C-24B1-4751-B401-34C5CD52E619}" type="pres">
      <dgm:prSet presAssocID="{164B2C95-D3BC-4D23-9CDA-7506801588FE}" presName="textRect" presStyleLbl="revTx" presStyleIdx="3" presStyleCnt="6">
        <dgm:presLayoutVars>
          <dgm:chMax val="1"/>
          <dgm:chPref val="1"/>
        </dgm:presLayoutVars>
      </dgm:prSet>
      <dgm:spPr/>
    </dgm:pt>
    <dgm:pt modelId="{C43AB907-A098-4E71-90AF-E39D6D62E619}" type="pres">
      <dgm:prSet presAssocID="{9F922D7A-5EFA-4B94-A3E0-7A21A8B765A3}" presName="sibTrans" presStyleCnt="0"/>
      <dgm:spPr/>
    </dgm:pt>
    <dgm:pt modelId="{B73F149E-7B4B-4F4C-80C9-FCA8B5814A6E}" type="pres">
      <dgm:prSet presAssocID="{61FD600C-67BD-452B-B7D1-8F8FCFBD5F15}" presName="compNode" presStyleCnt="0"/>
      <dgm:spPr/>
    </dgm:pt>
    <dgm:pt modelId="{1BE93820-677E-4A9B-B257-C26CB5524E6D}" type="pres">
      <dgm:prSet presAssocID="{61FD600C-67BD-452B-B7D1-8F8FCFBD5F15}" presName="iconBgRect" presStyleLbl="bgShp" presStyleIdx="4" presStyleCnt="6"/>
      <dgm:spPr/>
    </dgm:pt>
    <dgm:pt modelId="{BE523101-E7E8-4123-A2EC-1F4371762A1A}" type="pres">
      <dgm:prSet presAssocID="{61FD600C-67BD-452B-B7D1-8F8FCFBD5F1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08160B8-67E4-4EFC-B3E7-94772FC228AF}" type="pres">
      <dgm:prSet presAssocID="{61FD600C-67BD-452B-B7D1-8F8FCFBD5F15}" presName="spaceRect" presStyleCnt="0"/>
      <dgm:spPr/>
    </dgm:pt>
    <dgm:pt modelId="{54C955F5-DC39-4D93-BCEE-47AF3D038C00}" type="pres">
      <dgm:prSet presAssocID="{61FD600C-67BD-452B-B7D1-8F8FCFBD5F15}" presName="textRect" presStyleLbl="revTx" presStyleIdx="4" presStyleCnt="6">
        <dgm:presLayoutVars>
          <dgm:chMax val="1"/>
          <dgm:chPref val="1"/>
        </dgm:presLayoutVars>
      </dgm:prSet>
      <dgm:spPr/>
    </dgm:pt>
    <dgm:pt modelId="{EDB24807-4965-4237-A3A2-75E0AF1C6994}" type="pres">
      <dgm:prSet presAssocID="{69D92B52-8A42-41A1-B4E4-28F81E31E41E}" presName="sibTrans" presStyleCnt="0"/>
      <dgm:spPr/>
    </dgm:pt>
    <dgm:pt modelId="{AD628CDA-2680-4FEA-8A79-7262C59D2EA4}" type="pres">
      <dgm:prSet presAssocID="{09812B40-1A1C-4681-986E-50DC63078F2E}" presName="compNode" presStyleCnt="0"/>
      <dgm:spPr/>
    </dgm:pt>
    <dgm:pt modelId="{0B8879E7-22AA-4360-BADC-297838CFAB29}" type="pres">
      <dgm:prSet presAssocID="{09812B40-1A1C-4681-986E-50DC63078F2E}" presName="iconBgRect" presStyleLbl="bgShp" presStyleIdx="5" presStyleCnt="6"/>
      <dgm:spPr/>
    </dgm:pt>
    <dgm:pt modelId="{34C83DFF-69C5-4ED3-A20B-14265281148D}" type="pres">
      <dgm:prSet presAssocID="{09812B40-1A1C-4681-986E-50DC63078F2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BE7BE039-2654-4325-842D-85E3B74D794C}" type="pres">
      <dgm:prSet presAssocID="{09812B40-1A1C-4681-986E-50DC63078F2E}" presName="spaceRect" presStyleCnt="0"/>
      <dgm:spPr/>
    </dgm:pt>
    <dgm:pt modelId="{506A0BA7-EF45-4108-B4F9-0AD6B2DE5409}" type="pres">
      <dgm:prSet presAssocID="{09812B40-1A1C-4681-986E-50DC63078F2E}" presName="textRect" presStyleLbl="revTx" presStyleIdx="5" presStyleCnt="6">
        <dgm:presLayoutVars>
          <dgm:chMax val="1"/>
          <dgm:chPref val="1"/>
        </dgm:presLayoutVars>
      </dgm:prSet>
      <dgm:spPr/>
    </dgm:pt>
  </dgm:ptLst>
  <dgm:cxnLst>
    <dgm:cxn modelId="{06C5E001-E01F-4513-A461-A29116BF1C6C}" srcId="{C07A8C9E-BB7D-494D-8842-F33247516738}" destId="{2927BC05-835C-45DD-808C-1B71C98B8CAA}" srcOrd="1" destOrd="0" parTransId="{6B1DB4A8-3AE0-4D8F-9291-58C1B4B0BDD4}" sibTransId="{48584BEB-9334-4C06-8C14-1D89CCCD4551}"/>
    <dgm:cxn modelId="{323E3316-1C32-45A3-BF37-A36081701C4D}" type="presOf" srcId="{09812B40-1A1C-4681-986E-50DC63078F2E}" destId="{506A0BA7-EF45-4108-B4F9-0AD6B2DE5409}" srcOrd="0" destOrd="0" presId="urn:microsoft.com/office/officeart/2018/5/layout/IconCircleLabelList"/>
    <dgm:cxn modelId="{EE19851D-B4BA-473D-9EE3-E1C98FD5B80E}" srcId="{C07A8C9E-BB7D-494D-8842-F33247516738}" destId="{6A72EA2F-1873-4E6A-B4C2-B65A3321ECEC}" srcOrd="2" destOrd="0" parTransId="{1C1D105D-9124-4C63-8D07-39C9FF878351}" sibTransId="{E90CFD8E-3C0E-4368-AB11-D886D17C1EE2}"/>
    <dgm:cxn modelId="{3DC8A52D-265D-4967-823E-FD7EF1A5B72A}" type="presOf" srcId="{A89EA490-6298-4BA6-910F-ADFE61A82D78}" destId="{6616FEBD-4C4C-4FCB-982E-FD09ECB7D5E7}" srcOrd="0" destOrd="0" presId="urn:microsoft.com/office/officeart/2018/5/layout/IconCircleLabelList"/>
    <dgm:cxn modelId="{B8FA2569-5FAA-485F-8F63-570F0439DC7E}" type="presOf" srcId="{6A72EA2F-1873-4E6A-B4C2-B65A3321ECEC}" destId="{2E5ABD54-FD42-4730-A086-8C532ECA5C9C}" srcOrd="0" destOrd="0" presId="urn:microsoft.com/office/officeart/2018/5/layout/IconCircleLabelList"/>
    <dgm:cxn modelId="{DC64A588-30A5-4438-9196-B746596991F3}" type="presOf" srcId="{2927BC05-835C-45DD-808C-1B71C98B8CAA}" destId="{69F78DBB-495B-48DE-9298-E231CDC72267}" srcOrd="0" destOrd="0" presId="urn:microsoft.com/office/officeart/2018/5/layout/IconCircleLabelList"/>
    <dgm:cxn modelId="{35C99C8E-4870-4CFB-978B-EDF894EFDDA3}" srcId="{C07A8C9E-BB7D-494D-8842-F33247516738}" destId="{09812B40-1A1C-4681-986E-50DC63078F2E}" srcOrd="5" destOrd="0" parTransId="{B3F25B4A-18E5-4A93-96E8-0C83F81B86DC}" sibTransId="{B33386F8-7CB0-4F2C-923C-C6AD08A80B2E}"/>
    <dgm:cxn modelId="{FD9F4E9A-2067-438E-B3FE-86EB507F127B}" type="presOf" srcId="{61FD600C-67BD-452B-B7D1-8F8FCFBD5F15}" destId="{54C955F5-DC39-4D93-BCEE-47AF3D038C00}" srcOrd="0" destOrd="0" presId="urn:microsoft.com/office/officeart/2018/5/layout/IconCircleLabelList"/>
    <dgm:cxn modelId="{1B9B0E9E-0AEA-4E02-BC95-C9196CE957DC}" srcId="{C07A8C9E-BB7D-494D-8842-F33247516738}" destId="{A89EA490-6298-4BA6-910F-ADFE61A82D78}" srcOrd="0" destOrd="0" parTransId="{A4EC77DE-E358-44A9-8C08-82B600A3DD45}" sibTransId="{4D856F46-41C0-4650-AF1E-A07BA4B8A0E1}"/>
    <dgm:cxn modelId="{17AB9BBB-FF32-4C6F-8B37-E7D55BECC5AA}" srcId="{C07A8C9E-BB7D-494D-8842-F33247516738}" destId="{61FD600C-67BD-452B-B7D1-8F8FCFBD5F15}" srcOrd="4" destOrd="0" parTransId="{BCF4AC22-5A7A-424F-A3D3-D5D0A456E93B}" sibTransId="{69D92B52-8A42-41A1-B4E4-28F81E31E41E}"/>
    <dgm:cxn modelId="{2247DCC8-7737-46EA-8CBB-EAAB7B76D9C2}" type="presOf" srcId="{C07A8C9E-BB7D-494D-8842-F33247516738}" destId="{CDAF6A78-6A52-4DBD-9937-275A61C1247F}" srcOrd="0" destOrd="0" presId="urn:microsoft.com/office/officeart/2018/5/layout/IconCircleLabelList"/>
    <dgm:cxn modelId="{4CC5FACC-9061-4FA3-8081-13FD1C818EFF}" type="presOf" srcId="{164B2C95-D3BC-4D23-9CDA-7506801588FE}" destId="{D098423C-24B1-4751-B401-34C5CD52E619}" srcOrd="0" destOrd="0" presId="urn:microsoft.com/office/officeart/2018/5/layout/IconCircleLabelList"/>
    <dgm:cxn modelId="{93D78AE0-2CE8-4FC9-B48E-D7DD9B1FD282}" srcId="{C07A8C9E-BB7D-494D-8842-F33247516738}" destId="{164B2C95-D3BC-4D23-9CDA-7506801588FE}" srcOrd="3" destOrd="0" parTransId="{61279E31-4CA2-4679-B604-E4EFA2B62767}" sibTransId="{9F922D7A-5EFA-4B94-A3E0-7A21A8B765A3}"/>
    <dgm:cxn modelId="{45880103-C4D8-442C-9E23-7BEC2AC3F90D}" type="presParOf" srcId="{CDAF6A78-6A52-4DBD-9937-275A61C1247F}" destId="{4DA052E2-0AC7-49EA-BBDC-B6145AE7B81B}" srcOrd="0" destOrd="0" presId="urn:microsoft.com/office/officeart/2018/5/layout/IconCircleLabelList"/>
    <dgm:cxn modelId="{FDEB988E-31A1-4500-84FC-FC92A3602B01}" type="presParOf" srcId="{4DA052E2-0AC7-49EA-BBDC-B6145AE7B81B}" destId="{AE3AA509-4001-4670-9383-6E36535E726D}" srcOrd="0" destOrd="0" presId="urn:microsoft.com/office/officeart/2018/5/layout/IconCircleLabelList"/>
    <dgm:cxn modelId="{A34130AB-2057-4278-ACBD-59442C2EABD9}" type="presParOf" srcId="{4DA052E2-0AC7-49EA-BBDC-B6145AE7B81B}" destId="{17F49FE4-94B4-4B0D-953E-54CF3A2E25BD}" srcOrd="1" destOrd="0" presId="urn:microsoft.com/office/officeart/2018/5/layout/IconCircleLabelList"/>
    <dgm:cxn modelId="{9A747184-E4BD-4946-9D11-EF9C7781562D}" type="presParOf" srcId="{4DA052E2-0AC7-49EA-BBDC-B6145AE7B81B}" destId="{132B56A0-30DF-42F8-AAFB-F1A646BCFE04}" srcOrd="2" destOrd="0" presId="urn:microsoft.com/office/officeart/2018/5/layout/IconCircleLabelList"/>
    <dgm:cxn modelId="{59A3C209-E338-4E2B-BB42-2A95F47AEABA}" type="presParOf" srcId="{4DA052E2-0AC7-49EA-BBDC-B6145AE7B81B}" destId="{6616FEBD-4C4C-4FCB-982E-FD09ECB7D5E7}" srcOrd="3" destOrd="0" presId="urn:microsoft.com/office/officeart/2018/5/layout/IconCircleLabelList"/>
    <dgm:cxn modelId="{EF930AD3-4880-4E75-A5DA-C72298C74C80}" type="presParOf" srcId="{CDAF6A78-6A52-4DBD-9937-275A61C1247F}" destId="{A69E2667-E1DD-4DEF-876C-DC7D7CC62EEB}" srcOrd="1" destOrd="0" presId="urn:microsoft.com/office/officeart/2018/5/layout/IconCircleLabelList"/>
    <dgm:cxn modelId="{FA0BB9E9-37B3-4F30-B81D-2376D7281514}" type="presParOf" srcId="{CDAF6A78-6A52-4DBD-9937-275A61C1247F}" destId="{5ECBF654-39DE-48EE-A809-97777BC7928B}" srcOrd="2" destOrd="0" presId="urn:microsoft.com/office/officeart/2018/5/layout/IconCircleLabelList"/>
    <dgm:cxn modelId="{C7B1B125-22DF-40DC-98E2-D8B98478E7D0}" type="presParOf" srcId="{5ECBF654-39DE-48EE-A809-97777BC7928B}" destId="{5CF65602-1843-490E-9A51-BF34D52970F1}" srcOrd="0" destOrd="0" presId="urn:microsoft.com/office/officeart/2018/5/layout/IconCircleLabelList"/>
    <dgm:cxn modelId="{374A695C-7F5E-4813-9BDE-452EAD4549A4}" type="presParOf" srcId="{5ECBF654-39DE-48EE-A809-97777BC7928B}" destId="{11FC5E22-BD39-4B33-A57C-1EE56F1E35D8}" srcOrd="1" destOrd="0" presId="urn:microsoft.com/office/officeart/2018/5/layout/IconCircleLabelList"/>
    <dgm:cxn modelId="{EA2BB115-60AA-4E34-A76C-57067ED6D1C3}" type="presParOf" srcId="{5ECBF654-39DE-48EE-A809-97777BC7928B}" destId="{5B0E57B6-E348-44E0-8481-89FE2A14A4F7}" srcOrd="2" destOrd="0" presId="urn:microsoft.com/office/officeart/2018/5/layout/IconCircleLabelList"/>
    <dgm:cxn modelId="{1EDB1DD7-FB35-41B4-B775-8212F5DB6608}" type="presParOf" srcId="{5ECBF654-39DE-48EE-A809-97777BC7928B}" destId="{69F78DBB-495B-48DE-9298-E231CDC72267}" srcOrd="3" destOrd="0" presId="urn:microsoft.com/office/officeart/2018/5/layout/IconCircleLabelList"/>
    <dgm:cxn modelId="{73470017-BBBA-42CA-A8F7-86DDC64046FE}" type="presParOf" srcId="{CDAF6A78-6A52-4DBD-9937-275A61C1247F}" destId="{3914AA35-DC91-440E-81E4-1CC0DE09DD5D}" srcOrd="3" destOrd="0" presId="urn:microsoft.com/office/officeart/2018/5/layout/IconCircleLabelList"/>
    <dgm:cxn modelId="{F709760C-793E-42A0-94C7-795C3A2D6D01}" type="presParOf" srcId="{CDAF6A78-6A52-4DBD-9937-275A61C1247F}" destId="{61121A8A-8B16-485B-A42C-399732DC4BB7}" srcOrd="4" destOrd="0" presId="urn:microsoft.com/office/officeart/2018/5/layout/IconCircleLabelList"/>
    <dgm:cxn modelId="{D8E6C0BC-D062-4C3D-800E-01B664859B70}" type="presParOf" srcId="{61121A8A-8B16-485B-A42C-399732DC4BB7}" destId="{CBD8B33B-C584-45E2-9DD1-6A46C1A834FA}" srcOrd="0" destOrd="0" presId="urn:microsoft.com/office/officeart/2018/5/layout/IconCircleLabelList"/>
    <dgm:cxn modelId="{562C2B12-4535-4710-8363-FA140DC5499D}" type="presParOf" srcId="{61121A8A-8B16-485B-A42C-399732DC4BB7}" destId="{FD4DB807-0DF7-46B6-BA03-CE66A4819F26}" srcOrd="1" destOrd="0" presId="urn:microsoft.com/office/officeart/2018/5/layout/IconCircleLabelList"/>
    <dgm:cxn modelId="{A9699127-1E80-4997-B0CE-88FBE96D1F89}" type="presParOf" srcId="{61121A8A-8B16-485B-A42C-399732DC4BB7}" destId="{392188CC-4CD0-451A-920D-6CD70B02A5EB}" srcOrd="2" destOrd="0" presId="urn:microsoft.com/office/officeart/2018/5/layout/IconCircleLabelList"/>
    <dgm:cxn modelId="{70FC0CF1-DC34-42C6-9402-DF87B12BA146}" type="presParOf" srcId="{61121A8A-8B16-485B-A42C-399732DC4BB7}" destId="{2E5ABD54-FD42-4730-A086-8C532ECA5C9C}" srcOrd="3" destOrd="0" presId="urn:microsoft.com/office/officeart/2018/5/layout/IconCircleLabelList"/>
    <dgm:cxn modelId="{473FF42F-899A-4D4F-9B27-1E9462496327}" type="presParOf" srcId="{CDAF6A78-6A52-4DBD-9937-275A61C1247F}" destId="{6D79AF94-DBC6-4694-B532-72A4F80614D0}" srcOrd="5" destOrd="0" presId="urn:microsoft.com/office/officeart/2018/5/layout/IconCircleLabelList"/>
    <dgm:cxn modelId="{108C9A63-B654-4694-A0A1-E5ADCE1138BF}" type="presParOf" srcId="{CDAF6A78-6A52-4DBD-9937-275A61C1247F}" destId="{F45A3C96-8969-4A72-9600-56E16242E031}" srcOrd="6" destOrd="0" presId="urn:microsoft.com/office/officeart/2018/5/layout/IconCircleLabelList"/>
    <dgm:cxn modelId="{16AB2FB1-051D-4DCB-B399-200BBD991ABE}" type="presParOf" srcId="{F45A3C96-8969-4A72-9600-56E16242E031}" destId="{E903A25B-C867-435B-8239-54BB9159ED1F}" srcOrd="0" destOrd="0" presId="urn:microsoft.com/office/officeart/2018/5/layout/IconCircleLabelList"/>
    <dgm:cxn modelId="{9289FA53-F60F-4367-AE83-FCFECDED5FF4}" type="presParOf" srcId="{F45A3C96-8969-4A72-9600-56E16242E031}" destId="{FDC3F4B3-5110-4C43-B211-FF32E99E4455}" srcOrd="1" destOrd="0" presId="urn:microsoft.com/office/officeart/2018/5/layout/IconCircleLabelList"/>
    <dgm:cxn modelId="{FB70E4FA-A8F3-417A-9A31-C18C2E2D2456}" type="presParOf" srcId="{F45A3C96-8969-4A72-9600-56E16242E031}" destId="{C5253134-6592-4330-A772-549C4EA240E5}" srcOrd="2" destOrd="0" presId="urn:microsoft.com/office/officeart/2018/5/layout/IconCircleLabelList"/>
    <dgm:cxn modelId="{76EBE9CC-D702-4B17-99D2-4D62499D8258}" type="presParOf" srcId="{F45A3C96-8969-4A72-9600-56E16242E031}" destId="{D098423C-24B1-4751-B401-34C5CD52E619}" srcOrd="3" destOrd="0" presId="urn:microsoft.com/office/officeart/2018/5/layout/IconCircleLabelList"/>
    <dgm:cxn modelId="{3EED8260-AA0E-4C94-B036-24E2277E96FF}" type="presParOf" srcId="{CDAF6A78-6A52-4DBD-9937-275A61C1247F}" destId="{C43AB907-A098-4E71-90AF-E39D6D62E619}" srcOrd="7" destOrd="0" presId="urn:microsoft.com/office/officeart/2018/5/layout/IconCircleLabelList"/>
    <dgm:cxn modelId="{E2CA49DF-B3D2-48BB-B9DC-0D9995B01518}" type="presParOf" srcId="{CDAF6A78-6A52-4DBD-9937-275A61C1247F}" destId="{B73F149E-7B4B-4F4C-80C9-FCA8B5814A6E}" srcOrd="8" destOrd="0" presId="urn:microsoft.com/office/officeart/2018/5/layout/IconCircleLabelList"/>
    <dgm:cxn modelId="{300B34DA-865C-4804-81EE-67A4A58DEC8D}" type="presParOf" srcId="{B73F149E-7B4B-4F4C-80C9-FCA8B5814A6E}" destId="{1BE93820-677E-4A9B-B257-C26CB5524E6D}" srcOrd="0" destOrd="0" presId="urn:microsoft.com/office/officeart/2018/5/layout/IconCircleLabelList"/>
    <dgm:cxn modelId="{3F873F33-BC4C-4383-9045-FF3352D10B12}" type="presParOf" srcId="{B73F149E-7B4B-4F4C-80C9-FCA8B5814A6E}" destId="{BE523101-E7E8-4123-A2EC-1F4371762A1A}" srcOrd="1" destOrd="0" presId="urn:microsoft.com/office/officeart/2018/5/layout/IconCircleLabelList"/>
    <dgm:cxn modelId="{7DC78CE8-F515-4EC4-A93F-797E3AFC3B77}" type="presParOf" srcId="{B73F149E-7B4B-4F4C-80C9-FCA8B5814A6E}" destId="{408160B8-67E4-4EFC-B3E7-94772FC228AF}" srcOrd="2" destOrd="0" presId="urn:microsoft.com/office/officeart/2018/5/layout/IconCircleLabelList"/>
    <dgm:cxn modelId="{3E387AA2-9DC2-4373-A51A-06A5DD573325}" type="presParOf" srcId="{B73F149E-7B4B-4F4C-80C9-FCA8B5814A6E}" destId="{54C955F5-DC39-4D93-BCEE-47AF3D038C00}" srcOrd="3" destOrd="0" presId="urn:microsoft.com/office/officeart/2018/5/layout/IconCircleLabelList"/>
    <dgm:cxn modelId="{33A0A2F5-9579-496A-82AD-BD2B3B340E29}" type="presParOf" srcId="{CDAF6A78-6A52-4DBD-9937-275A61C1247F}" destId="{EDB24807-4965-4237-A3A2-75E0AF1C6994}" srcOrd="9" destOrd="0" presId="urn:microsoft.com/office/officeart/2018/5/layout/IconCircleLabelList"/>
    <dgm:cxn modelId="{4D7FA517-8D05-4967-87EC-DDB5824F3341}" type="presParOf" srcId="{CDAF6A78-6A52-4DBD-9937-275A61C1247F}" destId="{AD628CDA-2680-4FEA-8A79-7262C59D2EA4}" srcOrd="10" destOrd="0" presId="urn:microsoft.com/office/officeart/2018/5/layout/IconCircleLabelList"/>
    <dgm:cxn modelId="{55EB0F3F-EDCB-4B51-A9AC-24377B18432D}" type="presParOf" srcId="{AD628CDA-2680-4FEA-8A79-7262C59D2EA4}" destId="{0B8879E7-22AA-4360-BADC-297838CFAB29}" srcOrd="0" destOrd="0" presId="urn:microsoft.com/office/officeart/2018/5/layout/IconCircleLabelList"/>
    <dgm:cxn modelId="{8A49F904-F2B8-4E34-B724-B3C40EBDFC8B}" type="presParOf" srcId="{AD628CDA-2680-4FEA-8A79-7262C59D2EA4}" destId="{34C83DFF-69C5-4ED3-A20B-14265281148D}" srcOrd="1" destOrd="0" presId="urn:microsoft.com/office/officeart/2018/5/layout/IconCircleLabelList"/>
    <dgm:cxn modelId="{EE83B560-B580-4054-A7C7-548660992969}" type="presParOf" srcId="{AD628CDA-2680-4FEA-8A79-7262C59D2EA4}" destId="{BE7BE039-2654-4325-842D-85E3B74D794C}" srcOrd="2" destOrd="0" presId="urn:microsoft.com/office/officeart/2018/5/layout/IconCircleLabelList"/>
    <dgm:cxn modelId="{8DB5570C-6C8A-4298-8DEF-134E7A1D4D18}" type="presParOf" srcId="{AD628CDA-2680-4FEA-8A79-7262C59D2EA4}" destId="{506A0BA7-EF45-4108-B4F9-0AD6B2DE540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6BDC03-575E-4076-8DAA-BBAAB85F72AC}"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AE332730-E658-4AA5-8210-C4B7E34594BD}">
      <dgm:prSet/>
      <dgm:spPr/>
      <dgm:t>
        <a:bodyPr/>
        <a:lstStyle/>
        <a:p>
          <a:r>
            <a:rPr lang="en-IN" b="1" i="0"/>
            <a:t>Input</a:t>
          </a:r>
          <a:endParaRPr lang="en-US"/>
        </a:p>
      </dgm:t>
    </dgm:pt>
    <dgm:pt modelId="{B0A91E51-9F88-495E-8FAE-C2A67DDEA2FC}" type="parTrans" cxnId="{643FB612-9821-4731-951E-EC954A57F9AC}">
      <dgm:prSet/>
      <dgm:spPr/>
      <dgm:t>
        <a:bodyPr/>
        <a:lstStyle/>
        <a:p>
          <a:endParaRPr lang="en-US"/>
        </a:p>
      </dgm:t>
    </dgm:pt>
    <dgm:pt modelId="{7C0692FF-E227-4143-BFEC-84609F12376B}" type="sibTrans" cxnId="{643FB612-9821-4731-951E-EC954A57F9AC}">
      <dgm:prSet/>
      <dgm:spPr/>
      <dgm:t>
        <a:bodyPr/>
        <a:lstStyle/>
        <a:p>
          <a:endParaRPr lang="en-US"/>
        </a:p>
      </dgm:t>
    </dgm:pt>
    <dgm:pt modelId="{56623AC5-2C31-4813-828F-95F65F9814FC}">
      <dgm:prSet/>
      <dgm:spPr/>
      <dgm:t>
        <a:bodyPr/>
        <a:lstStyle/>
        <a:p>
          <a:r>
            <a:rPr lang="en-IN" b="0" i="0"/>
            <a:t>.   Data of the ph values and nutrient values of soil and climate attributes like Rainfall,temperature,humidity will feed as the input for the model</a:t>
          </a:r>
          <a:endParaRPr lang="en-US"/>
        </a:p>
      </dgm:t>
    </dgm:pt>
    <dgm:pt modelId="{571573E9-1CE8-47FF-AA7F-CC964F0A9441}" type="parTrans" cxnId="{E2E809E7-3522-4343-8FD4-BD43E95CF43A}">
      <dgm:prSet/>
      <dgm:spPr/>
      <dgm:t>
        <a:bodyPr/>
        <a:lstStyle/>
        <a:p>
          <a:endParaRPr lang="en-US"/>
        </a:p>
      </dgm:t>
    </dgm:pt>
    <dgm:pt modelId="{9D553DD6-9BA2-4653-90AE-134F8058ED2F}" type="sibTrans" cxnId="{E2E809E7-3522-4343-8FD4-BD43E95CF43A}">
      <dgm:prSet/>
      <dgm:spPr/>
      <dgm:t>
        <a:bodyPr/>
        <a:lstStyle/>
        <a:p>
          <a:endParaRPr lang="en-US"/>
        </a:p>
      </dgm:t>
    </dgm:pt>
    <dgm:pt modelId="{368D791C-AF54-4351-8FE1-976821118EAF}">
      <dgm:prSet/>
      <dgm:spPr/>
      <dgm:t>
        <a:bodyPr/>
        <a:lstStyle/>
        <a:p>
          <a:r>
            <a:rPr lang="en-IN" b="1" i="0"/>
            <a:t>Output</a:t>
          </a:r>
          <a:endParaRPr lang="en-US"/>
        </a:p>
      </dgm:t>
    </dgm:pt>
    <dgm:pt modelId="{970DA73F-F114-46BD-B2A8-BB2507ACA023}" type="parTrans" cxnId="{4CE96966-5E6D-48BD-865C-97995B1538BD}">
      <dgm:prSet/>
      <dgm:spPr/>
      <dgm:t>
        <a:bodyPr/>
        <a:lstStyle/>
        <a:p>
          <a:endParaRPr lang="en-US"/>
        </a:p>
      </dgm:t>
    </dgm:pt>
    <dgm:pt modelId="{F4D8156A-7C36-4651-9A93-2471D2981FCB}" type="sibTrans" cxnId="{4CE96966-5E6D-48BD-865C-97995B1538BD}">
      <dgm:prSet/>
      <dgm:spPr/>
      <dgm:t>
        <a:bodyPr/>
        <a:lstStyle/>
        <a:p>
          <a:endParaRPr lang="en-US"/>
        </a:p>
      </dgm:t>
    </dgm:pt>
    <dgm:pt modelId="{9DD87B17-0F92-479B-9E7E-566DD671D139}">
      <dgm:prSet/>
      <dgm:spPr/>
      <dgm:t>
        <a:bodyPr/>
        <a:lstStyle/>
        <a:p>
          <a:r>
            <a:rPr lang="en-IN" b="0" i="0"/>
            <a:t>Implement an efficient system capable of predicting the crops based on the types of soils, places and climate patterns using random forest algorithm with good accuracy.</a:t>
          </a:r>
          <a:endParaRPr lang="en-US"/>
        </a:p>
      </dgm:t>
    </dgm:pt>
    <dgm:pt modelId="{457ACB67-5048-4C21-8581-2E6A3986B96E}" type="parTrans" cxnId="{ED98A998-22F4-46FD-8A0D-F31AB9E4D499}">
      <dgm:prSet/>
      <dgm:spPr/>
      <dgm:t>
        <a:bodyPr/>
        <a:lstStyle/>
        <a:p>
          <a:endParaRPr lang="en-US"/>
        </a:p>
      </dgm:t>
    </dgm:pt>
    <dgm:pt modelId="{367CC8F5-D34F-4F17-943D-C1E75E6951F3}" type="sibTrans" cxnId="{ED98A998-22F4-46FD-8A0D-F31AB9E4D499}">
      <dgm:prSet/>
      <dgm:spPr/>
      <dgm:t>
        <a:bodyPr/>
        <a:lstStyle/>
        <a:p>
          <a:endParaRPr lang="en-US"/>
        </a:p>
      </dgm:t>
    </dgm:pt>
    <dgm:pt modelId="{95FFB12E-0048-4FB2-AF99-FF0EE088E288}" type="pres">
      <dgm:prSet presAssocID="{D16BDC03-575E-4076-8DAA-BBAAB85F72AC}" presName="linear" presStyleCnt="0">
        <dgm:presLayoutVars>
          <dgm:dir/>
          <dgm:animLvl val="lvl"/>
          <dgm:resizeHandles val="exact"/>
        </dgm:presLayoutVars>
      </dgm:prSet>
      <dgm:spPr/>
    </dgm:pt>
    <dgm:pt modelId="{0EB508D9-27A8-4A5D-895A-152715BF9C48}" type="pres">
      <dgm:prSet presAssocID="{AE332730-E658-4AA5-8210-C4B7E34594BD}" presName="parentLin" presStyleCnt="0"/>
      <dgm:spPr/>
    </dgm:pt>
    <dgm:pt modelId="{90FD82D7-0536-402D-96B9-7C43E67DA003}" type="pres">
      <dgm:prSet presAssocID="{AE332730-E658-4AA5-8210-C4B7E34594BD}" presName="parentLeftMargin" presStyleLbl="node1" presStyleIdx="0" presStyleCnt="2"/>
      <dgm:spPr/>
    </dgm:pt>
    <dgm:pt modelId="{28588B10-4ACF-4C76-BEF0-561C92CE9196}" type="pres">
      <dgm:prSet presAssocID="{AE332730-E658-4AA5-8210-C4B7E34594BD}" presName="parentText" presStyleLbl="node1" presStyleIdx="0" presStyleCnt="2">
        <dgm:presLayoutVars>
          <dgm:chMax val="0"/>
          <dgm:bulletEnabled val="1"/>
        </dgm:presLayoutVars>
      </dgm:prSet>
      <dgm:spPr/>
    </dgm:pt>
    <dgm:pt modelId="{9FD4BF32-B797-42E0-8B70-59FB93AC9365}" type="pres">
      <dgm:prSet presAssocID="{AE332730-E658-4AA5-8210-C4B7E34594BD}" presName="negativeSpace" presStyleCnt="0"/>
      <dgm:spPr/>
    </dgm:pt>
    <dgm:pt modelId="{2990861E-24D9-4CBB-A74C-4F29BD0E48F6}" type="pres">
      <dgm:prSet presAssocID="{AE332730-E658-4AA5-8210-C4B7E34594BD}" presName="childText" presStyleLbl="conFgAcc1" presStyleIdx="0" presStyleCnt="2">
        <dgm:presLayoutVars>
          <dgm:bulletEnabled val="1"/>
        </dgm:presLayoutVars>
      </dgm:prSet>
      <dgm:spPr/>
    </dgm:pt>
    <dgm:pt modelId="{317BEEBA-81FB-4E18-8EFE-7B40777ED5F3}" type="pres">
      <dgm:prSet presAssocID="{7C0692FF-E227-4143-BFEC-84609F12376B}" presName="spaceBetweenRectangles" presStyleCnt="0"/>
      <dgm:spPr/>
    </dgm:pt>
    <dgm:pt modelId="{C18B5E26-A09C-457B-BE02-73104DCEC5A7}" type="pres">
      <dgm:prSet presAssocID="{368D791C-AF54-4351-8FE1-976821118EAF}" presName="parentLin" presStyleCnt="0"/>
      <dgm:spPr/>
    </dgm:pt>
    <dgm:pt modelId="{94081F4E-3F32-49B7-A34F-CAA85BB38F78}" type="pres">
      <dgm:prSet presAssocID="{368D791C-AF54-4351-8FE1-976821118EAF}" presName="parentLeftMargin" presStyleLbl="node1" presStyleIdx="0" presStyleCnt="2"/>
      <dgm:spPr/>
    </dgm:pt>
    <dgm:pt modelId="{54C45459-08F2-48EC-85D7-342AE7EDA574}" type="pres">
      <dgm:prSet presAssocID="{368D791C-AF54-4351-8FE1-976821118EAF}" presName="parentText" presStyleLbl="node1" presStyleIdx="1" presStyleCnt="2">
        <dgm:presLayoutVars>
          <dgm:chMax val="0"/>
          <dgm:bulletEnabled val="1"/>
        </dgm:presLayoutVars>
      </dgm:prSet>
      <dgm:spPr/>
    </dgm:pt>
    <dgm:pt modelId="{9AAA310D-DF81-4DE6-8093-977A2B4AADF2}" type="pres">
      <dgm:prSet presAssocID="{368D791C-AF54-4351-8FE1-976821118EAF}" presName="negativeSpace" presStyleCnt="0"/>
      <dgm:spPr/>
    </dgm:pt>
    <dgm:pt modelId="{74CB2EDF-5593-4285-80EC-337C236D7DCB}" type="pres">
      <dgm:prSet presAssocID="{368D791C-AF54-4351-8FE1-976821118EAF}" presName="childText" presStyleLbl="conFgAcc1" presStyleIdx="1" presStyleCnt="2">
        <dgm:presLayoutVars>
          <dgm:bulletEnabled val="1"/>
        </dgm:presLayoutVars>
      </dgm:prSet>
      <dgm:spPr/>
    </dgm:pt>
  </dgm:ptLst>
  <dgm:cxnLst>
    <dgm:cxn modelId="{14412410-18A8-452E-9520-3D352172E950}" type="presOf" srcId="{AE332730-E658-4AA5-8210-C4B7E34594BD}" destId="{28588B10-4ACF-4C76-BEF0-561C92CE9196}" srcOrd="1" destOrd="0" presId="urn:microsoft.com/office/officeart/2005/8/layout/list1"/>
    <dgm:cxn modelId="{643FB612-9821-4731-951E-EC954A57F9AC}" srcId="{D16BDC03-575E-4076-8DAA-BBAAB85F72AC}" destId="{AE332730-E658-4AA5-8210-C4B7E34594BD}" srcOrd="0" destOrd="0" parTransId="{B0A91E51-9F88-495E-8FAE-C2A67DDEA2FC}" sibTransId="{7C0692FF-E227-4143-BFEC-84609F12376B}"/>
    <dgm:cxn modelId="{3267DA38-B964-4A6C-B0CB-5DC3A4B52DC2}" type="presOf" srcId="{368D791C-AF54-4351-8FE1-976821118EAF}" destId="{94081F4E-3F32-49B7-A34F-CAA85BB38F78}" srcOrd="0" destOrd="0" presId="urn:microsoft.com/office/officeart/2005/8/layout/list1"/>
    <dgm:cxn modelId="{2E0E8D39-C765-465B-A72D-A6EB4B7A4E1A}" type="presOf" srcId="{56623AC5-2C31-4813-828F-95F65F9814FC}" destId="{2990861E-24D9-4CBB-A74C-4F29BD0E48F6}" srcOrd="0" destOrd="0" presId="urn:microsoft.com/office/officeart/2005/8/layout/list1"/>
    <dgm:cxn modelId="{23FEF33C-CC16-4E6D-ACEF-4C406B4BDF73}" type="presOf" srcId="{D16BDC03-575E-4076-8DAA-BBAAB85F72AC}" destId="{95FFB12E-0048-4FB2-AF99-FF0EE088E288}" srcOrd="0" destOrd="0" presId="urn:microsoft.com/office/officeart/2005/8/layout/list1"/>
    <dgm:cxn modelId="{D39D0C40-23F0-471B-8B9D-14514FCB229B}" type="presOf" srcId="{368D791C-AF54-4351-8FE1-976821118EAF}" destId="{54C45459-08F2-48EC-85D7-342AE7EDA574}" srcOrd="1" destOrd="0" presId="urn:microsoft.com/office/officeart/2005/8/layout/list1"/>
    <dgm:cxn modelId="{4CE96966-5E6D-48BD-865C-97995B1538BD}" srcId="{D16BDC03-575E-4076-8DAA-BBAAB85F72AC}" destId="{368D791C-AF54-4351-8FE1-976821118EAF}" srcOrd="1" destOrd="0" parTransId="{970DA73F-F114-46BD-B2A8-BB2507ACA023}" sibTransId="{F4D8156A-7C36-4651-9A93-2471D2981FCB}"/>
    <dgm:cxn modelId="{63062474-4D0B-4656-A76C-B831B3F481DB}" type="presOf" srcId="{AE332730-E658-4AA5-8210-C4B7E34594BD}" destId="{90FD82D7-0536-402D-96B9-7C43E67DA003}" srcOrd="0" destOrd="0" presId="urn:microsoft.com/office/officeart/2005/8/layout/list1"/>
    <dgm:cxn modelId="{ED98A998-22F4-46FD-8A0D-F31AB9E4D499}" srcId="{368D791C-AF54-4351-8FE1-976821118EAF}" destId="{9DD87B17-0F92-479B-9E7E-566DD671D139}" srcOrd="0" destOrd="0" parTransId="{457ACB67-5048-4C21-8581-2E6A3986B96E}" sibTransId="{367CC8F5-D34F-4F17-943D-C1E75E6951F3}"/>
    <dgm:cxn modelId="{AB21D6BD-91B0-4699-921F-86C27520FC46}" type="presOf" srcId="{9DD87B17-0F92-479B-9E7E-566DD671D139}" destId="{74CB2EDF-5593-4285-80EC-337C236D7DCB}" srcOrd="0" destOrd="0" presId="urn:microsoft.com/office/officeart/2005/8/layout/list1"/>
    <dgm:cxn modelId="{E2E809E7-3522-4343-8FD4-BD43E95CF43A}" srcId="{AE332730-E658-4AA5-8210-C4B7E34594BD}" destId="{56623AC5-2C31-4813-828F-95F65F9814FC}" srcOrd="0" destOrd="0" parTransId="{571573E9-1CE8-47FF-AA7F-CC964F0A9441}" sibTransId="{9D553DD6-9BA2-4653-90AE-134F8058ED2F}"/>
    <dgm:cxn modelId="{B57E9A1D-D8FF-4A57-A8B2-67F34ABCB999}" type="presParOf" srcId="{95FFB12E-0048-4FB2-AF99-FF0EE088E288}" destId="{0EB508D9-27A8-4A5D-895A-152715BF9C48}" srcOrd="0" destOrd="0" presId="urn:microsoft.com/office/officeart/2005/8/layout/list1"/>
    <dgm:cxn modelId="{780E70AD-79DB-456E-8A90-E3427F4AE923}" type="presParOf" srcId="{0EB508D9-27A8-4A5D-895A-152715BF9C48}" destId="{90FD82D7-0536-402D-96B9-7C43E67DA003}" srcOrd="0" destOrd="0" presId="urn:microsoft.com/office/officeart/2005/8/layout/list1"/>
    <dgm:cxn modelId="{819231F1-B53F-4D9D-8B22-7FCCEC9A464C}" type="presParOf" srcId="{0EB508D9-27A8-4A5D-895A-152715BF9C48}" destId="{28588B10-4ACF-4C76-BEF0-561C92CE9196}" srcOrd="1" destOrd="0" presId="urn:microsoft.com/office/officeart/2005/8/layout/list1"/>
    <dgm:cxn modelId="{76E29377-5931-4D6C-AC46-AF7825A2F9CF}" type="presParOf" srcId="{95FFB12E-0048-4FB2-AF99-FF0EE088E288}" destId="{9FD4BF32-B797-42E0-8B70-59FB93AC9365}" srcOrd="1" destOrd="0" presId="urn:microsoft.com/office/officeart/2005/8/layout/list1"/>
    <dgm:cxn modelId="{1B51C203-BD6E-4CD4-98DF-7CA5EE8832A8}" type="presParOf" srcId="{95FFB12E-0048-4FB2-AF99-FF0EE088E288}" destId="{2990861E-24D9-4CBB-A74C-4F29BD0E48F6}" srcOrd="2" destOrd="0" presId="urn:microsoft.com/office/officeart/2005/8/layout/list1"/>
    <dgm:cxn modelId="{F4AAC095-B7EC-44EB-A209-00B220A8EF5C}" type="presParOf" srcId="{95FFB12E-0048-4FB2-AF99-FF0EE088E288}" destId="{317BEEBA-81FB-4E18-8EFE-7B40777ED5F3}" srcOrd="3" destOrd="0" presId="urn:microsoft.com/office/officeart/2005/8/layout/list1"/>
    <dgm:cxn modelId="{7DB16C6F-482A-4AE0-9B15-014F60F90222}" type="presParOf" srcId="{95FFB12E-0048-4FB2-AF99-FF0EE088E288}" destId="{C18B5E26-A09C-457B-BE02-73104DCEC5A7}" srcOrd="4" destOrd="0" presId="urn:microsoft.com/office/officeart/2005/8/layout/list1"/>
    <dgm:cxn modelId="{BBDD8161-589C-4E07-AAB6-66820CF46AEC}" type="presParOf" srcId="{C18B5E26-A09C-457B-BE02-73104DCEC5A7}" destId="{94081F4E-3F32-49B7-A34F-CAA85BB38F78}" srcOrd="0" destOrd="0" presId="urn:microsoft.com/office/officeart/2005/8/layout/list1"/>
    <dgm:cxn modelId="{3AC2694C-B80A-4F0B-9C44-647948020D15}" type="presParOf" srcId="{C18B5E26-A09C-457B-BE02-73104DCEC5A7}" destId="{54C45459-08F2-48EC-85D7-342AE7EDA574}" srcOrd="1" destOrd="0" presId="urn:microsoft.com/office/officeart/2005/8/layout/list1"/>
    <dgm:cxn modelId="{088831A0-00BA-44FA-9419-47BE54AEE8EB}" type="presParOf" srcId="{95FFB12E-0048-4FB2-AF99-FF0EE088E288}" destId="{9AAA310D-DF81-4DE6-8093-977A2B4AADF2}" srcOrd="5" destOrd="0" presId="urn:microsoft.com/office/officeart/2005/8/layout/list1"/>
    <dgm:cxn modelId="{D02A2A7F-9AC9-470F-9EB6-80E14BD63955}" type="presParOf" srcId="{95FFB12E-0048-4FB2-AF99-FF0EE088E288}" destId="{74CB2EDF-5593-4285-80EC-337C236D7DC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44765-2F41-4383-8E4C-F2542A5DE882}">
      <dsp:nvSpPr>
        <dsp:cNvPr id="0" name=""/>
        <dsp:cNvSpPr/>
      </dsp:nvSpPr>
      <dsp:spPr>
        <a:xfrm>
          <a:off x="61415" y="162392"/>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431DF-84AD-4765-AA8C-816217D06154}">
      <dsp:nvSpPr>
        <dsp:cNvPr id="0" name=""/>
        <dsp:cNvSpPr/>
      </dsp:nvSpPr>
      <dsp:spPr>
        <a:xfrm>
          <a:off x="325600" y="426576"/>
          <a:ext cx="729652" cy="7296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A4661A-38F9-4B95-AA47-328F3F4F43CE}">
      <dsp:nvSpPr>
        <dsp:cNvPr id="0" name=""/>
        <dsp:cNvSpPr/>
      </dsp:nvSpPr>
      <dsp:spPr>
        <a:xfrm>
          <a:off x="1589012" y="162392"/>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project centers on building a crop recommendation system utilizing Random Forest and Gradient Boosting algorithms.</a:t>
          </a:r>
        </a:p>
      </dsp:txBody>
      <dsp:txXfrm>
        <a:off x="1589012" y="162392"/>
        <a:ext cx="2965335" cy="1258021"/>
      </dsp:txXfrm>
    </dsp:sp>
    <dsp:sp modelId="{22509FAE-B900-4BB9-9500-3B047C0CACDE}">
      <dsp:nvSpPr>
        <dsp:cNvPr id="0" name=""/>
        <dsp:cNvSpPr/>
      </dsp:nvSpPr>
      <dsp:spPr>
        <a:xfrm>
          <a:off x="5071035" y="162392"/>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87DF3-E018-4A3F-AA58-A439F6381F17}">
      <dsp:nvSpPr>
        <dsp:cNvPr id="0" name=""/>
        <dsp:cNvSpPr/>
      </dsp:nvSpPr>
      <dsp:spPr>
        <a:xfrm>
          <a:off x="5335219" y="426576"/>
          <a:ext cx="729652" cy="7296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910745-7985-4C9D-9241-D71FDF7E489B}">
      <dsp:nvSpPr>
        <dsp:cNvPr id="0" name=""/>
        <dsp:cNvSpPr/>
      </dsp:nvSpPr>
      <dsp:spPr>
        <a:xfrm>
          <a:off x="6598632" y="162392"/>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system processes data encompassing soil nutrients and climate attributes, including N, P, K, rainfall, humidity, temperature, and soil pH. </a:t>
          </a:r>
        </a:p>
      </dsp:txBody>
      <dsp:txXfrm>
        <a:off x="6598632" y="162392"/>
        <a:ext cx="2965335" cy="1258021"/>
      </dsp:txXfrm>
    </dsp:sp>
    <dsp:sp modelId="{8C1B0083-4EDB-4BD5-AEF2-6D4ECDF53504}">
      <dsp:nvSpPr>
        <dsp:cNvPr id="0" name=""/>
        <dsp:cNvSpPr/>
      </dsp:nvSpPr>
      <dsp:spPr>
        <a:xfrm>
          <a:off x="61415" y="2002269"/>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D880A-E6DA-439F-8145-D01D2DC17E04}">
      <dsp:nvSpPr>
        <dsp:cNvPr id="0" name=""/>
        <dsp:cNvSpPr/>
      </dsp:nvSpPr>
      <dsp:spPr>
        <a:xfrm>
          <a:off x="325600" y="2266453"/>
          <a:ext cx="729652" cy="7296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0BCF0E-F042-487A-9E01-1BBA588C971C}">
      <dsp:nvSpPr>
        <dsp:cNvPr id="0" name=""/>
        <dsp:cNvSpPr/>
      </dsp:nvSpPr>
      <dsp:spPr>
        <a:xfrm>
          <a:off x="1589012" y="2002269"/>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Through extensive feature engineering and normalization, the data is structured for analysis. The Random Forest ensemble and Gradient Boosting models are trained on the normalized dataset, with hyperparameter tuning for optimal performance. </a:t>
          </a:r>
        </a:p>
      </dsp:txBody>
      <dsp:txXfrm>
        <a:off x="1589012" y="2002269"/>
        <a:ext cx="2965335" cy="1258021"/>
      </dsp:txXfrm>
    </dsp:sp>
    <dsp:sp modelId="{8D4450AD-DD23-45BF-8EFC-1AEE12A844F3}">
      <dsp:nvSpPr>
        <dsp:cNvPr id="0" name=""/>
        <dsp:cNvSpPr/>
      </dsp:nvSpPr>
      <dsp:spPr>
        <a:xfrm>
          <a:off x="5071035" y="2002269"/>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BFDC3-90BB-45FC-A262-44416BCE992E}">
      <dsp:nvSpPr>
        <dsp:cNvPr id="0" name=""/>
        <dsp:cNvSpPr/>
      </dsp:nvSpPr>
      <dsp:spPr>
        <a:xfrm>
          <a:off x="5335219" y="2266453"/>
          <a:ext cx="729652" cy="7296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54DC6F-37B2-4A69-AD96-E3C073128146}">
      <dsp:nvSpPr>
        <dsp:cNvPr id="0" name=""/>
        <dsp:cNvSpPr/>
      </dsp:nvSpPr>
      <dsp:spPr>
        <a:xfrm>
          <a:off x="6598632" y="2002269"/>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goal is to deliver an effective system that provides accurate crop recommendations, accounting for the intricate relationships between soil quality, climate conditions, and crop outcomes, supporting sustainable and informed agricultural decisions.</a:t>
          </a:r>
        </a:p>
      </dsp:txBody>
      <dsp:txXfrm>
        <a:off x="6598632" y="2002269"/>
        <a:ext cx="2965335" cy="1258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F10EE-4258-4E2C-9158-780F224C2E6B}">
      <dsp:nvSpPr>
        <dsp:cNvPr id="0" name=""/>
        <dsp:cNvSpPr/>
      </dsp:nvSpPr>
      <dsp:spPr>
        <a:xfrm>
          <a:off x="967237" y="645705"/>
          <a:ext cx="769090" cy="71"/>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2357C98-A7DD-4382-90C0-96F103747956}">
      <dsp:nvSpPr>
        <dsp:cNvPr id="0" name=""/>
        <dsp:cNvSpPr/>
      </dsp:nvSpPr>
      <dsp:spPr>
        <a:xfrm>
          <a:off x="1782473" y="581075"/>
          <a:ext cx="88445" cy="166285"/>
        </a:xfrm>
        <a:prstGeom prst="chevron">
          <a:avLst>
            <a:gd name="adj" fmla="val 90000"/>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05BB4E4-70CD-4C05-87D9-94A962444E99}">
      <dsp:nvSpPr>
        <dsp:cNvPr id="0" name=""/>
        <dsp:cNvSpPr/>
      </dsp:nvSpPr>
      <dsp:spPr>
        <a:xfrm>
          <a:off x="491995" y="266636"/>
          <a:ext cx="758211" cy="758211"/>
        </a:xfrm>
        <a:prstGeom prst="ellips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9423" tIns="29423" rIns="29423" bIns="29423" numCol="1" spcCol="1270" anchor="ctr" anchorCtr="0">
          <a:noAutofit/>
        </a:bodyPr>
        <a:lstStyle/>
        <a:p>
          <a:pPr marL="0" lvl="0" indent="0" algn="ctr" defTabSz="1511300">
            <a:lnSpc>
              <a:spcPct val="90000"/>
            </a:lnSpc>
            <a:spcBef>
              <a:spcPct val="0"/>
            </a:spcBef>
            <a:spcAft>
              <a:spcPct val="35000"/>
            </a:spcAft>
            <a:buNone/>
          </a:pPr>
          <a:r>
            <a:rPr lang="en-US" sz="3400" kern="1200"/>
            <a:t>1</a:t>
          </a:r>
        </a:p>
      </dsp:txBody>
      <dsp:txXfrm>
        <a:off x="603032" y="377673"/>
        <a:ext cx="536137" cy="536137"/>
      </dsp:txXfrm>
    </dsp:sp>
    <dsp:sp modelId="{0E494ABB-ACA3-4F7F-BEA1-0A54A17E6EEA}">
      <dsp:nvSpPr>
        <dsp:cNvPr id="0" name=""/>
        <dsp:cNvSpPr/>
      </dsp:nvSpPr>
      <dsp:spPr>
        <a:xfrm>
          <a:off x="5873" y="1190447"/>
          <a:ext cx="1730454" cy="1965600"/>
        </a:xfrm>
        <a:prstGeom prst="upArrowCallout">
          <a:avLst>
            <a:gd name="adj1" fmla="val 50000"/>
            <a:gd name="adj2" fmla="val 20000"/>
            <a:gd name="adj3" fmla="val 20000"/>
            <a:gd name="adj4" fmla="val 100000"/>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500" tIns="165100" rIns="136500" bIns="165100" numCol="1" spcCol="1270" anchor="t" anchorCtr="0">
          <a:noAutofit/>
        </a:bodyPr>
        <a:lstStyle/>
        <a:p>
          <a:pPr marL="0" lvl="0" indent="0" algn="l" defTabSz="488950">
            <a:lnSpc>
              <a:spcPct val="90000"/>
            </a:lnSpc>
            <a:spcBef>
              <a:spcPct val="0"/>
            </a:spcBef>
            <a:spcAft>
              <a:spcPct val="35000"/>
            </a:spcAft>
            <a:buNone/>
          </a:pPr>
          <a:r>
            <a:rPr lang="en-US" sz="1100" b="0" i="0" kern="1200"/>
            <a:t>Gather relevant data from reliable sources, including details on soil types, climatic conditions, and historical crop yield data.</a:t>
          </a:r>
          <a:endParaRPr lang="en-US" sz="1100" kern="1200"/>
        </a:p>
      </dsp:txBody>
      <dsp:txXfrm>
        <a:off x="5873" y="1536538"/>
        <a:ext cx="1730454" cy="1619509"/>
      </dsp:txXfrm>
    </dsp:sp>
    <dsp:sp modelId="{3311BCD6-C229-46FD-8342-825C88EAEEBF}">
      <dsp:nvSpPr>
        <dsp:cNvPr id="0" name=""/>
        <dsp:cNvSpPr/>
      </dsp:nvSpPr>
      <dsp:spPr>
        <a:xfrm>
          <a:off x="1928600" y="645705"/>
          <a:ext cx="1730454" cy="71"/>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0D318D3-2B75-492C-B52E-ACE87A65D0C4}">
      <dsp:nvSpPr>
        <dsp:cNvPr id="0" name=""/>
        <dsp:cNvSpPr/>
      </dsp:nvSpPr>
      <dsp:spPr>
        <a:xfrm>
          <a:off x="3705200" y="581074"/>
          <a:ext cx="88445" cy="166285"/>
        </a:xfrm>
        <a:prstGeom prst="chevron">
          <a:avLst>
            <a:gd name="adj" fmla="val 90000"/>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B1B8950-0964-47EB-B024-E59CBA568388}">
      <dsp:nvSpPr>
        <dsp:cNvPr id="0" name=""/>
        <dsp:cNvSpPr/>
      </dsp:nvSpPr>
      <dsp:spPr>
        <a:xfrm>
          <a:off x="2414722" y="266635"/>
          <a:ext cx="758211" cy="758211"/>
        </a:xfrm>
        <a:prstGeom prst="ellips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9423" tIns="29423" rIns="29423" bIns="29423" numCol="1" spcCol="1270" anchor="ctr" anchorCtr="0">
          <a:noAutofit/>
        </a:bodyPr>
        <a:lstStyle/>
        <a:p>
          <a:pPr marL="0" lvl="0" indent="0" algn="ctr" defTabSz="1511300">
            <a:lnSpc>
              <a:spcPct val="90000"/>
            </a:lnSpc>
            <a:spcBef>
              <a:spcPct val="0"/>
            </a:spcBef>
            <a:spcAft>
              <a:spcPct val="35000"/>
            </a:spcAft>
            <a:buNone/>
          </a:pPr>
          <a:r>
            <a:rPr lang="en-US" sz="3400" kern="1200"/>
            <a:t>2</a:t>
          </a:r>
        </a:p>
      </dsp:txBody>
      <dsp:txXfrm>
        <a:off x="2525759" y="377672"/>
        <a:ext cx="536137" cy="536137"/>
      </dsp:txXfrm>
    </dsp:sp>
    <dsp:sp modelId="{EBEB547A-DC04-4AEE-843C-E10DF7D17493}">
      <dsp:nvSpPr>
        <dsp:cNvPr id="0" name=""/>
        <dsp:cNvSpPr/>
      </dsp:nvSpPr>
      <dsp:spPr>
        <a:xfrm>
          <a:off x="1928600" y="1190447"/>
          <a:ext cx="1730454" cy="1965600"/>
        </a:xfrm>
        <a:prstGeom prst="upArrowCallout">
          <a:avLst>
            <a:gd name="adj1" fmla="val 50000"/>
            <a:gd name="adj2" fmla="val 20000"/>
            <a:gd name="adj3" fmla="val 20000"/>
            <a:gd name="adj4" fmla="val 100000"/>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500" tIns="165100" rIns="136500" bIns="165100" numCol="1" spcCol="1270" anchor="t" anchorCtr="0">
          <a:noAutofit/>
        </a:bodyPr>
        <a:lstStyle/>
        <a:p>
          <a:pPr marL="0" lvl="0" indent="0" algn="l" defTabSz="488950">
            <a:lnSpc>
              <a:spcPct val="90000"/>
            </a:lnSpc>
            <a:spcBef>
              <a:spcPct val="0"/>
            </a:spcBef>
            <a:spcAft>
              <a:spcPct val="35000"/>
            </a:spcAft>
            <a:buNone/>
          </a:pPr>
          <a:r>
            <a:rPr lang="en-US" sz="1100" b="0" i="0" kern="1200"/>
            <a:t>Perform comprehensive feature engineering to structure the raw data into a meaningful data frame suitable for machine learning analysis.</a:t>
          </a:r>
          <a:endParaRPr lang="en-US" sz="1100" kern="1200"/>
        </a:p>
      </dsp:txBody>
      <dsp:txXfrm>
        <a:off x="1928600" y="1536538"/>
        <a:ext cx="1730454" cy="1619509"/>
      </dsp:txXfrm>
    </dsp:sp>
    <dsp:sp modelId="{C6D877C3-7717-4EA6-8723-AE0EA8ABB16B}">
      <dsp:nvSpPr>
        <dsp:cNvPr id="0" name=""/>
        <dsp:cNvSpPr/>
      </dsp:nvSpPr>
      <dsp:spPr>
        <a:xfrm>
          <a:off x="3851327" y="645705"/>
          <a:ext cx="1730454" cy="7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F7160A8-3098-4806-BEF3-E103C85E15AE}">
      <dsp:nvSpPr>
        <dsp:cNvPr id="0" name=""/>
        <dsp:cNvSpPr/>
      </dsp:nvSpPr>
      <dsp:spPr>
        <a:xfrm>
          <a:off x="5627927" y="581074"/>
          <a:ext cx="88445" cy="166285"/>
        </a:xfrm>
        <a:prstGeom prst="chevron">
          <a:avLst>
            <a:gd name="adj" fmla="val 90000"/>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0342AC-9A85-4BD8-8823-5C90C6BCDDB8}">
      <dsp:nvSpPr>
        <dsp:cNvPr id="0" name=""/>
        <dsp:cNvSpPr/>
      </dsp:nvSpPr>
      <dsp:spPr>
        <a:xfrm>
          <a:off x="4337449" y="266635"/>
          <a:ext cx="758211" cy="758211"/>
        </a:xfrm>
        <a:prstGeom prst="ellips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9423" tIns="29423" rIns="29423" bIns="29423" numCol="1" spcCol="1270" anchor="ctr" anchorCtr="0">
          <a:noAutofit/>
        </a:bodyPr>
        <a:lstStyle/>
        <a:p>
          <a:pPr marL="0" lvl="0" indent="0" algn="ctr" defTabSz="1511300">
            <a:lnSpc>
              <a:spcPct val="90000"/>
            </a:lnSpc>
            <a:spcBef>
              <a:spcPct val="0"/>
            </a:spcBef>
            <a:spcAft>
              <a:spcPct val="35000"/>
            </a:spcAft>
            <a:buNone/>
          </a:pPr>
          <a:r>
            <a:rPr lang="en-US" sz="3400" kern="1200"/>
            <a:t>3</a:t>
          </a:r>
        </a:p>
      </dsp:txBody>
      <dsp:txXfrm>
        <a:off x="4448486" y="377672"/>
        <a:ext cx="536137" cy="536137"/>
      </dsp:txXfrm>
    </dsp:sp>
    <dsp:sp modelId="{E894C455-6127-426E-8ECD-91DA50BE5912}">
      <dsp:nvSpPr>
        <dsp:cNvPr id="0" name=""/>
        <dsp:cNvSpPr/>
      </dsp:nvSpPr>
      <dsp:spPr>
        <a:xfrm>
          <a:off x="3851327" y="1190447"/>
          <a:ext cx="1730454" cy="1965600"/>
        </a:xfrm>
        <a:prstGeom prst="upArrowCallout">
          <a:avLst>
            <a:gd name="adj1" fmla="val 50000"/>
            <a:gd name="adj2" fmla="val 20000"/>
            <a:gd name="adj3" fmla="val 20000"/>
            <a:gd name="adj4" fmla="val 100000"/>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500" tIns="165100" rIns="136500" bIns="165100" numCol="1" spcCol="1270" anchor="t" anchorCtr="0">
          <a:noAutofit/>
        </a:bodyPr>
        <a:lstStyle/>
        <a:p>
          <a:pPr marL="0" lvl="0" indent="0" algn="l" defTabSz="488950">
            <a:lnSpc>
              <a:spcPct val="90000"/>
            </a:lnSpc>
            <a:spcBef>
              <a:spcPct val="0"/>
            </a:spcBef>
            <a:spcAft>
              <a:spcPct val="35000"/>
            </a:spcAft>
            <a:buNone/>
          </a:pPr>
          <a:r>
            <a:rPr lang="en-US" sz="1100" b="0" i="0" kern="1200"/>
            <a:t>Choose Random Forest and Gradient Boosting algorithms for their ability to handle complex relationships within the dataset.</a:t>
          </a:r>
          <a:endParaRPr lang="en-US" sz="1100" kern="1200"/>
        </a:p>
      </dsp:txBody>
      <dsp:txXfrm>
        <a:off x="3851327" y="1536538"/>
        <a:ext cx="1730454" cy="1619509"/>
      </dsp:txXfrm>
    </dsp:sp>
    <dsp:sp modelId="{1983BDF0-0E5E-4CB2-B3B8-FE882888439E}">
      <dsp:nvSpPr>
        <dsp:cNvPr id="0" name=""/>
        <dsp:cNvSpPr/>
      </dsp:nvSpPr>
      <dsp:spPr>
        <a:xfrm>
          <a:off x="5774055" y="645705"/>
          <a:ext cx="1730454" cy="7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E9AE8B2-1EE3-43B4-92A5-28914C30C852}">
      <dsp:nvSpPr>
        <dsp:cNvPr id="0" name=""/>
        <dsp:cNvSpPr/>
      </dsp:nvSpPr>
      <dsp:spPr>
        <a:xfrm>
          <a:off x="7550654" y="581074"/>
          <a:ext cx="88445" cy="166286"/>
        </a:xfrm>
        <a:prstGeom prst="chevron">
          <a:avLst>
            <a:gd name="adj" fmla="val 90000"/>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E491B4B-BB8D-44E5-8457-BE1520A08D52}">
      <dsp:nvSpPr>
        <dsp:cNvPr id="0" name=""/>
        <dsp:cNvSpPr/>
      </dsp:nvSpPr>
      <dsp:spPr>
        <a:xfrm>
          <a:off x="6260176" y="266635"/>
          <a:ext cx="758211" cy="758211"/>
        </a:xfrm>
        <a:prstGeom prst="ellips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9423" tIns="29423" rIns="29423" bIns="29423" numCol="1" spcCol="1270" anchor="ctr" anchorCtr="0">
          <a:noAutofit/>
        </a:bodyPr>
        <a:lstStyle/>
        <a:p>
          <a:pPr marL="0" lvl="0" indent="0" algn="ctr" defTabSz="1511300">
            <a:lnSpc>
              <a:spcPct val="90000"/>
            </a:lnSpc>
            <a:spcBef>
              <a:spcPct val="0"/>
            </a:spcBef>
            <a:spcAft>
              <a:spcPct val="35000"/>
            </a:spcAft>
            <a:buNone/>
          </a:pPr>
          <a:r>
            <a:rPr lang="en-US" sz="3400" kern="1200"/>
            <a:t>4</a:t>
          </a:r>
        </a:p>
      </dsp:txBody>
      <dsp:txXfrm>
        <a:off x="6371213" y="377672"/>
        <a:ext cx="536137" cy="536137"/>
      </dsp:txXfrm>
    </dsp:sp>
    <dsp:sp modelId="{8A4533FA-34DF-4EAA-BC95-324A9B1F653B}">
      <dsp:nvSpPr>
        <dsp:cNvPr id="0" name=""/>
        <dsp:cNvSpPr/>
      </dsp:nvSpPr>
      <dsp:spPr>
        <a:xfrm>
          <a:off x="5774055" y="1190447"/>
          <a:ext cx="1730454" cy="1965600"/>
        </a:xfrm>
        <a:prstGeom prst="upArrowCallout">
          <a:avLst>
            <a:gd name="adj1" fmla="val 50000"/>
            <a:gd name="adj2" fmla="val 20000"/>
            <a:gd name="adj3" fmla="val 20000"/>
            <a:gd name="adj4" fmla="val 100000"/>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500" tIns="165100" rIns="136500" bIns="165100" numCol="1" spcCol="1270" anchor="t" anchorCtr="0">
          <a:noAutofit/>
        </a:bodyPr>
        <a:lstStyle/>
        <a:p>
          <a:pPr marL="0" lvl="0" indent="0" algn="l" defTabSz="488950">
            <a:lnSpc>
              <a:spcPct val="90000"/>
            </a:lnSpc>
            <a:spcBef>
              <a:spcPct val="0"/>
            </a:spcBef>
            <a:spcAft>
              <a:spcPct val="35000"/>
            </a:spcAft>
            <a:buNone/>
          </a:pPr>
          <a:r>
            <a:rPr lang="en-US" sz="1100" b="0" i="0" kern="1200" dirty="0"/>
            <a:t>Feed the normalized data into algorithms for training, utilizing Random Forest to create an ensemble of decision trees and Gradient Boosting for sequential accuracy improvement.</a:t>
          </a:r>
          <a:endParaRPr lang="en-US" sz="1100" kern="1200" dirty="0"/>
        </a:p>
      </dsp:txBody>
      <dsp:txXfrm>
        <a:off x="5774055" y="1536538"/>
        <a:ext cx="1730454" cy="1619509"/>
      </dsp:txXfrm>
    </dsp:sp>
    <dsp:sp modelId="{59E1A219-4A0D-45A0-8138-F3CADDADFBE9}">
      <dsp:nvSpPr>
        <dsp:cNvPr id="0" name=""/>
        <dsp:cNvSpPr/>
      </dsp:nvSpPr>
      <dsp:spPr>
        <a:xfrm>
          <a:off x="7696782" y="645705"/>
          <a:ext cx="865227" cy="72"/>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E03F49E-B0AE-481E-9117-0F3BBA5DA872}">
      <dsp:nvSpPr>
        <dsp:cNvPr id="0" name=""/>
        <dsp:cNvSpPr/>
      </dsp:nvSpPr>
      <dsp:spPr>
        <a:xfrm>
          <a:off x="8182903" y="266635"/>
          <a:ext cx="758211" cy="758211"/>
        </a:xfrm>
        <a:prstGeom prst="ellips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9423" tIns="29423" rIns="29423" bIns="29423" numCol="1" spcCol="1270" anchor="ctr" anchorCtr="0">
          <a:noAutofit/>
        </a:bodyPr>
        <a:lstStyle/>
        <a:p>
          <a:pPr marL="0" lvl="0" indent="0" algn="ctr" defTabSz="1511300">
            <a:lnSpc>
              <a:spcPct val="90000"/>
            </a:lnSpc>
            <a:spcBef>
              <a:spcPct val="0"/>
            </a:spcBef>
            <a:spcAft>
              <a:spcPct val="35000"/>
            </a:spcAft>
            <a:buNone/>
          </a:pPr>
          <a:r>
            <a:rPr lang="en-US" sz="3400" kern="1200"/>
            <a:t>5</a:t>
          </a:r>
        </a:p>
      </dsp:txBody>
      <dsp:txXfrm>
        <a:off x="8293940" y="377672"/>
        <a:ext cx="536137" cy="536137"/>
      </dsp:txXfrm>
    </dsp:sp>
    <dsp:sp modelId="{3B49A98B-F9FB-4781-83AF-DB5088BEE2A7}">
      <dsp:nvSpPr>
        <dsp:cNvPr id="0" name=""/>
        <dsp:cNvSpPr/>
      </dsp:nvSpPr>
      <dsp:spPr>
        <a:xfrm>
          <a:off x="7696782" y="1190447"/>
          <a:ext cx="1730454" cy="1965600"/>
        </a:xfrm>
        <a:prstGeom prst="upArrowCallout">
          <a:avLst>
            <a:gd name="adj1" fmla="val 50000"/>
            <a:gd name="adj2" fmla="val 20000"/>
            <a:gd name="adj3" fmla="val 20000"/>
            <a:gd name="adj4" fmla="val 100000"/>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6500" tIns="165100" rIns="136500" bIns="165100" numCol="1" spcCol="1270" anchor="t" anchorCtr="0">
          <a:noAutofit/>
        </a:bodyPr>
        <a:lstStyle/>
        <a:p>
          <a:pPr marL="0" lvl="0" indent="0" algn="l" defTabSz="488950">
            <a:lnSpc>
              <a:spcPct val="90000"/>
            </a:lnSpc>
            <a:spcBef>
              <a:spcPct val="0"/>
            </a:spcBef>
            <a:spcAft>
              <a:spcPct val="35000"/>
            </a:spcAft>
            <a:buNone/>
          </a:pPr>
          <a:r>
            <a:rPr lang="en-US" sz="1100" b="0" i="0" kern="1200"/>
            <a:t>Conduct experimentation and fine-tune hyperparameters to optimize the performance of Random Forest and Gradient Boosting models.</a:t>
          </a:r>
          <a:endParaRPr lang="en-US" sz="1100" kern="1200"/>
        </a:p>
      </dsp:txBody>
      <dsp:txXfrm>
        <a:off x="7696782" y="1536538"/>
        <a:ext cx="1730454" cy="1619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AA509-4001-4670-9383-6E36535E726D}">
      <dsp:nvSpPr>
        <dsp:cNvPr id="0" name=""/>
        <dsp:cNvSpPr/>
      </dsp:nvSpPr>
      <dsp:spPr>
        <a:xfrm>
          <a:off x="275724" y="871810"/>
          <a:ext cx="853523" cy="85352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F49FE4-94B4-4B0D-953E-54CF3A2E25BD}">
      <dsp:nvSpPr>
        <dsp:cNvPr id="0" name=""/>
        <dsp:cNvSpPr/>
      </dsp:nvSpPr>
      <dsp:spPr>
        <a:xfrm>
          <a:off x="457623" y="1053708"/>
          <a:ext cx="489726" cy="4897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16FEBD-4C4C-4FCB-982E-FD09ECB7D5E7}">
      <dsp:nvSpPr>
        <dsp:cNvPr id="0" name=""/>
        <dsp:cNvSpPr/>
      </dsp:nvSpPr>
      <dsp:spPr>
        <a:xfrm>
          <a:off x="2877" y="1991185"/>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Data Collection</a:t>
          </a:r>
          <a:endParaRPr lang="en-US" sz="1300" kern="1200"/>
        </a:p>
      </dsp:txBody>
      <dsp:txXfrm>
        <a:off x="2877" y="1991185"/>
        <a:ext cx="1399218" cy="559687"/>
      </dsp:txXfrm>
    </dsp:sp>
    <dsp:sp modelId="{5CF65602-1843-490E-9A51-BF34D52970F1}">
      <dsp:nvSpPr>
        <dsp:cNvPr id="0" name=""/>
        <dsp:cNvSpPr/>
      </dsp:nvSpPr>
      <dsp:spPr>
        <a:xfrm>
          <a:off x="1919806" y="871810"/>
          <a:ext cx="853523" cy="85352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FC5E22-BD39-4B33-A57C-1EE56F1E35D8}">
      <dsp:nvSpPr>
        <dsp:cNvPr id="0" name=""/>
        <dsp:cNvSpPr/>
      </dsp:nvSpPr>
      <dsp:spPr>
        <a:xfrm>
          <a:off x="2101705" y="1053708"/>
          <a:ext cx="489726" cy="4897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F78DBB-495B-48DE-9298-E231CDC72267}">
      <dsp:nvSpPr>
        <dsp:cNvPr id="0" name=""/>
        <dsp:cNvSpPr/>
      </dsp:nvSpPr>
      <dsp:spPr>
        <a:xfrm>
          <a:off x="1646959" y="1991185"/>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Algorithm</a:t>
          </a:r>
          <a:endParaRPr lang="en-US" sz="1300" kern="1200"/>
        </a:p>
      </dsp:txBody>
      <dsp:txXfrm>
        <a:off x="1646959" y="1991185"/>
        <a:ext cx="1399218" cy="559687"/>
      </dsp:txXfrm>
    </dsp:sp>
    <dsp:sp modelId="{CBD8B33B-C584-45E2-9DD1-6A46C1A834FA}">
      <dsp:nvSpPr>
        <dsp:cNvPr id="0" name=""/>
        <dsp:cNvSpPr/>
      </dsp:nvSpPr>
      <dsp:spPr>
        <a:xfrm>
          <a:off x="3563888" y="871810"/>
          <a:ext cx="853523" cy="85352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4DB807-0DF7-46B6-BA03-CE66A4819F26}">
      <dsp:nvSpPr>
        <dsp:cNvPr id="0" name=""/>
        <dsp:cNvSpPr/>
      </dsp:nvSpPr>
      <dsp:spPr>
        <a:xfrm>
          <a:off x="3745787" y="1053708"/>
          <a:ext cx="489726" cy="4897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5ABD54-FD42-4730-A086-8C532ECA5C9C}">
      <dsp:nvSpPr>
        <dsp:cNvPr id="0" name=""/>
        <dsp:cNvSpPr/>
      </dsp:nvSpPr>
      <dsp:spPr>
        <a:xfrm>
          <a:off x="3291041" y="1991185"/>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User Interface </a:t>
          </a:r>
          <a:endParaRPr lang="en-US" sz="1300" kern="1200"/>
        </a:p>
      </dsp:txBody>
      <dsp:txXfrm>
        <a:off x="3291041" y="1991185"/>
        <a:ext cx="1399218" cy="559687"/>
      </dsp:txXfrm>
    </dsp:sp>
    <dsp:sp modelId="{E903A25B-C867-435B-8239-54BB9159ED1F}">
      <dsp:nvSpPr>
        <dsp:cNvPr id="0" name=""/>
        <dsp:cNvSpPr/>
      </dsp:nvSpPr>
      <dsp:spPr>
        <a:xfrm>
          <a:off x="5207970" y="871810"/>
          <a:ext cx="853523" cy="85352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3F4B3-5110-4C43-B211-FF32E99E4455}">
      <dsp:nvSpPr>
        <dsp:cNvPr id="0" name=""/>
        <dsp:cNvSpPr/>
      </dsp:nvSpPr>
      <dsp:spPr>
        <a:xfrm>
          <a:off x="5389869" y="1053708"/>
          <a:ext cx="489726" cy="4897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98423C-24B1-4751-B401-34C5CD52E619}">
      <dsp:nvSpPr>
        <dsp:cNvPr id="0" name=""/>
        <dsp:cNvSpPr/>
      </dsp:nvSpPr>
      <dsp:spPr>
        <a:xfrm>
          <a:off x="4935123" y="1991185"/>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Training</a:t>
          </a:r>
          <a:endParaRPr lang="en-US" sz="1300" kern="1200"/>
        </a:p>
      </dsp:txBody>
      <dsp:txXfrm>
        <a:off x="4935123" y="1991185"/>
        <a:ext cx="1399218" cy="559687"/>
      </dsp:txXfrm>
    </dsp:sp>
    <dsp:sp modelId="{1BE93820-677E-4A9B-B257-C26CB5524E6D}">
      <dsp:nvSpPr>
        <dsp:cNvPr id="0" name=""/>
        <dsp:cNvSpPr/>
      </dsp:nvSpPr>
      <dsp:spPr>
        <a:xfrm>
          <a:off x="6852052" y="871810"/>
          <a:ext cx="853523" cy="85352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523101-E7E8-4123-A2EC-1F4371762A1A}">
      <dsp:nvSpPr>
        <dsp:cNvPr id="0" name=""/>
        <dsp:cNvSpPr/>
      </dsp:nvSpPr>
      <dsp:spPr>
        <a:xfrm>
          <a:off x="7033951" y="1053708"/>
          <a:ext cx="489726" cy="4897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C955F5-DC39-4D93-BCEE-47AF3D038C00}">
      <dsp:nvSpPr>
        <dsp:cNvPr id="0" name=""/>
        <dsp:cNvSpPr/>
      </dsp:nvSpPr>
      <dsp:spPr>
        <a:xfrm>
          <a:off x="6579205" y="1991185"/>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Testing and Validation</a:t>
          </a:r>
          <a:endParaRPr lang="en-US" sz="1300" kern="1200"/>
        </a:p>
      </dsp:txBody>
      <dsp:txXfrm>
        <a:off x="6579205" y="1991185"/>
        <a:ext cx="1399218" cy="559687"/>
      </dsp:txXfrm>
    </dsp:sp>
    <dsp:sp modelId="{0B8879E7-22AA-4360-BADC-297838CFAB29}">
      <dsp:nvSpPr>
        <dsp:cNvPr id="0" name=""/>
        <dsp:cNvSpPr/>
      </dsp:nvSpPr>
      <dsp:spPr>
        <a:xfrm>
          <a:off x="8496134" y="871810"/>
          <a:ext cx="853523" cy="85352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C83DFF-69C5-4ED3-A20B-14265281148D}">
      <dsp:nvSpPr>
        <dsp:cNvPr id="0" name=""/>
        <dsp:cNvSpPr/>
      </dsp:nvSpPr>
      <dsp:spPr>
        <a:xfrm>
          <a:off x="8678033" y="1053708"/>
          <a:ext cx="489726" cy="4897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6A0BA7-EF45-4108-B4F9-0AD6B2DE5409}">
      <dsp:nvSpPr>
        <dsp:cNvPr id="0" name=""/>
        <dsp:cNvSpPr/>
      </dsp:nvSpPr>
      <dsp:spPr>
        <a:xfrm>
          <a:off x="8223287" y="1991185"/>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Monitoring and Maintenance</a:t>
          </a:r>
          <a:endParaRPr lang="en-US" sz="1300" kern="1200"/>
        </a:p>
      </dsp:txBody>
      <dsp:txXfrm>
        <a:off x="8223287" y="1991185"/>
        <a:ext cx="1399218" cy="559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0861E-24D9-4CBB-A74C-4F29BD0E48F6}">
      <dsp:nvSpPr>
        <dsp:cNvPr id="0" name=""/>
        <dsp:cNvSpPr/>
      </dsp:nvSpPr>
      <dsp:spPr>
        <a:xfrm>
          <a:off x="0" y="313416"/>
          <a:ext cx="9625383" cy="1346625"/>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7037" tIns="395732" rIns="747037" bIns="135128" numCol="1" spcCol="1270" anchor="t" anchorCtr="0">
          <a:noAutofit/>
        </a:bodyPr>
        <a:lstStyle/>
        <a:p>
          <a:pPr marL="171450" lvl="1" indent="-171450" algn="l" defTabSz="844550">
            <a:lnSpc>
              <a:spcPct val="90000"/>
            </a:lnSpc>
            <a:spcBef>
              <a:spcPct val="0"/>
            </a:spcBef>
            <a:spcAft>
              <a:spcPct val="15000"/>
            </a:spcAft>
            <a:buChar char="•"/>
          </a:pPr>
          <a:r>
            <a:rPr lang="en-IN" sz="1900" b="0" i="0" kern="1200"/>
            <a:t>.   Data of the ph values and nutrient values of soil and climate attributes like Rainfall,temperature,humidity will feed as the input for the model</a:t>
          </a:r>
          <a:endParaRPr lang="en-US" sz="1900" kern="1200"/>
        </a:p>
      </dsp:txBody>
      <dsp:txXfrm>
        <a:off x="0" y="313416"/>
        <a:ext cx="9625383" cy="1346625"/>
      </dsp:txXfrm>
    </dsp:sp>
    <dsp:sp modelId="{28588B10-4ACF-4C76-BEF0-561C92CE9196}">
      <dsp:nvSpPr>
        <dsp:cNvPr id="0" name=""/>
        <dsp:cNvSpPr/>
      </dsp:nvSpPr>
      <dsp:spPr>
        <a:xfrm>
          <a:off x="481269" y="32976"/>
          <a:ext cx="6737768" cy="56088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844550">
            <a:lnSpc>
              <a:spcPct val="90000"/>
            </a:lnSpc>
            <a:spcBef>
              <a:spcPct val="0"/>
            </a:spcBef>
            <a:spcAft>
              <a:spcPct val="35000"/>
            </a:spcAft>
            <a:buNone/>
          </a:pPr>
          <a:r>
            <a:rPr lang="en-IN" sz="1900" b="1" i="0" kern="1200"/>
            <a:t>Input</a:t>
          </a:r>
          <a:endParaRPr lang="en-US" sz="1900" kern="1200"/>
        </a:p>
      </dsp:txBody>
      <dsp:txXfrm>
        <a:off x="508649" y="60356"/>
        <a:ext cx="6683008" cy="506120"/>
      </dsp:txXfrm>
    </dsp:sp>
    <dsp:sp modelId="{74CB2EDF-5593-4285-80EC-337C236D7DCB}">
      <dsp:nvSpPr>
        <dsp:cNvPr id="0" name=""/>
        <dsp:cNvSpPr/>
      </dsp:nvSpPr>
      <dsp:spPr>
        <a:xfrm>
          <a:off x="0" y="2043081"/>
          <a:ext cx="9625383" cy="1346625"/>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7037" tIns="395732" rIns="747037" bIns="135128" numCol="1" spcCol="1270" anchor="t" anchorCtr="0">
          <a:noAutofit/>
        </a:bodyPr>
        <a:lstStyle/>
        <a:p>
          <a:pPr marL="171450" lvl="1" indent="-171450" algn="l" defTabSz="844550">
            <a:lnSpc>
              <a:spcPct val="90000"/>
            </a:lnSpc>
            <a:spcBef>
              <a:spcPct val="0"/>
            </a:spcBef>
            <a:spcAft>
              <a:spcPct val="15000"/>
            </a:spcAft>
            <a:buChar char="•"/>
          </a:pPr>
          <a:r>
            <a:rPr lang="en-IN" sz="1900" b="0" i="0" kern="1200"/>
            <a:t>Implement an efficient system capable of predicting the crops based on the types of soils, places and climate patterns using random forest algorithm with good accuracy.</a:t>
          </a:r>
          <a:endParaRPr lang="en-US" sz="1900" kern="1200"/>
        </a:p>
      </dsp:txBody>
      <dsp:txXfrm>
        <a:off x="0" y="2043081"/>
        <a:ext cx="9625383" cy="1346625"/>
      </dsp:txXfrm>
    </dsp:sp>
    <dsp:sp modelId="{54C45459-08F2-48EC-85D7-342AE7EDA574}">
      <dsp:nvSpPr>
        <dsp:cNvPr id="0" name=""/>
        <dsp:cNvSpPr/>
      </dsp:nvSpPr>
      <dsp:spPr>
        <a:xfrm>
          <a:off x="481269" y="1762641"/>
          <a:ext cx="6737768" cy="560880"/>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844550">
            <a:lnSpc>
              <a:spcPct val="90000"/>
            </a:lnSpc>
            <a:spcBef>
              <a:spcPct val="0"/>
            </a:spcBef>
            <a:spcAft>
              <a:spcPct val="35000"/>
            </a:spcAft>
            <a:buNone/>
          </a:pPr>
          <a:r>
            <a:rPr lang="en-IN" sz="1900" b="1" i="0" kern="1200"/>
            <a:t>Output</a:t>
          </a:r>
          <a:endParaRPr lang="en-US" sz="1900" kern="1200"/>
        </a:p>
      </dsp:txBody>
      <dsp:txXfrm>
        <a:off x="508649" y="1790021"/>
        <a:ext cx="6683008" cy="50612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6CE7D5-CF57-46EF-B807-FDD0502418D4}" type="datetimeFigureOut">
              <a:rPr lang="en-US" smtClean="0"/>
              <a:t>3/16/2024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376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5569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79653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8081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2577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80588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3/16/2024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43192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6CE7D5-CF57-46EF-B807-FDD0502418D4}"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83176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6CE7D5-CF57-46EF-B807-FDD0502418D4}"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6575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6555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6852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002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8024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757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804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4569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7399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6CE7D5-CF57-46EF-B807-FDD0502418D4}" type="datetimeFigureOut">
              <a:rPr lang="en-US" smtClean="0"/>
              <a:t>3/16/2024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63786373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7FA8-9288-4197-5157-38ED2662F966}"/>
              </a:ext>
            </a:extLst>
          </p:cNvPr>
          <p:cNvSpPr>
            <a:spLocks noGrp="1"/>
          </p:cNvSpPr>
          <p:nvPr>
            <p:ph type="ctrTitle"/>
          </p:nvPr>
        </p:nvSpPr>
        <p:spPr>
          <a:xfrm>
            <a:off x="931434" y="1662853"/>
            <a:ext cx="9695925" cy="2677648"/>
          </a:xfrm>
        </p:spPr>
        <p:txBody>
          <a:bodyPr/>
          <a:lstStyle/>
          <a:p>
            <a:r>
              <a:rPr lang="en-IN" b="1" dirty="0"/>
              <a:t>Crop Recommendation System: Based on climate factors using Random Forest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31B86A7D-4148-83B5-F0B5-10E4B33CDB26}"/>
              </a:ext>
            </a:extLst>
          </p:cNvPr>
          <p:cNvSpPr>
            <a:spLocks noGrp="1"/>
          </p:cNvSpPr>
          <p:nvPr>
            <p:ph type="title"/>
          </p:nvPr>
        </p:nvSpPr>
        <p:spPr>
          <a:xfrm>
            <a:off x="1154954" y="973668"/>
            <a:ext cx="8761413" cy="706964"/>
          </a:xfrm>
        </p:spPr>
        <p:txBody>
          <a:bodyPr>
            <a:normAutofit/>
          </a:bodyPr>
          <a:lstStyle/>
          <a:p>
            <a:r>
              <a:rPr lang="en-US" b="1" dirty="0">
                <a:solidFill>
                  <a:srgbClr val="FFFFFF"/>
                </a:solidFill>
              </a:rPr>
              <a:t>Data Source and Output</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7D3FA437-5C62-E943-6FA2-F0FE82A7693B}"/>
              </a:ext>
            </a:extLst>
          </p:cNvPr>
          <p:cNvGraphicFramePr>
            <a:graphicFrameLocks noGrp="1"/>
          </p:cNvGraphicFramePr>
          <p:nvPr>
            <p:ph idx="1"/>
            <p:extLst>
              <p:ext uri="{D42A27DB-BD31-4B8C-83A1-F6EECF244321}">
                <p14:modId xmlns:p14="http://schemas.microsoft.com/office/powerpoint/2010/main" val="37525485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41324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3" name="Rectangle 2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5" name="Rectangle 2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6D7D1DC-D772-87A8-879D-2FF4A43D0516}"/>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a:solidFill>
                  <a:srgbClr val="EBEBEB"/>
                </a:solidFill>
                <a:latin typeface="+mj-lt"/>
                <a:ea typeface="+mj-ea"/>
                <a:cs typeface="+mj-cs"/>
              </a:rPr>
              <a:t>Input Data Set  </a:t>
            </a:r>
          </a:p>
        </p:txBody>
      </p:sp>
      <p:pic>
        <p:nvPicPr>
          <p:cNvPr id="4" name="Content Placeholder 3" descr="A screenshot of a spreadsheet&#10;&#10;Description automatically generated">
            <a:extLst>
              <a:ext uri="{FF2B5EF4-FFF2-40B4-BE49-F238E27FC236}">
                <a16:creationId xmlns:a16="http://schemas.microsoft.com/office/drawing/2014/main" id="{0B45EE36-6EA2-3126-997C-95D68E907EDF}"/>
              </a:ext>
            </a:extLst>
          </p:cNvPr>
          <p:cNvPicPr>
            <a:picLocks noGrp="1" noChangeAspect="1"/>
          </p:cNvPicPr>
          <p:nvPr>
            <p:ph idx="1"/>
          </p:nvPr>
        </p:nvPicPr>
        <p:blipFill>
          <a:blip r:embed="rId3"/>
          <a:stretch>
            <a:fillRect/>
          </a:stretch>
        </p:blipFill>
        <p:spPr>
          <a:xfrm>
            <a:off x="1318991" y="1113063"/>
            <a:ext cx="6052451"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3730149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31DB5B-5096-A369-350B-28C6CB63A8DF}"/>
            </a:ext>
          </a:extLst>
        </p:cNvPr>
        <p:cNvGrpSpPr/>
        <p:nvPr/>
      </p:nvGrpSpPr>
      <p:grpSpPr>
        <a:xfrm>
          <a:off x="0" y="0"/>
          <a:ext cx="0" cy="0"/>
          <a:chOff x="0" y="0"/>
          <a:chExt cx="0" cy="0"/>
        </a:xfrm>
      </p:grpSpPr>
      <p:grpSp>
        <p:nvGrpSpPr>
          <p:cNvPr id="58" name="Group 5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9" name="Rectangle 5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62" name="Rectangle 6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D5540C0-4421-7625-A44B-61C67478DAB1}"/>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4600" b="0" i="0" kern="1200">
                <a:solidFill>
                  <a:srgbClr val="EBEBEB"/>
                </a:solidFill>
                <a:latin typeface="+mj-lt"/>
                <a:ea typeface="+mj-ea"/>
                <a:cs typeface="+mj-cs"/>
              </a:rPr>
              <a:t>INPUT(WEB PAGE)</a:t>
            </a:r>
          </a:p>
        </p:txBody>
      </p:sp>
      <p:grpSp>
        <p:nvGrpSpPr>
          <p:cNvPr id="64" name="Group 6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65" name="Rectangle 6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6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9" name="Content Placeholder 8" descr="A screenshot of a computer">
            <a:extLst>
              <a:ext uri="{FF2B5EF4-FFF2-40B4-BE49-F238E27FC236}">
                <a16:creationId xmlns:a16="http://schemas.microsoft.com/office/drawing/2014/main" id="{2C6B60AF-012C-D255-63B5-5014B0434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473" y="571500"/>
            <a:ext cx="6655141" cy="5740400"/>
          </a:xfrm>
        </p:spPr>
      </p:pic>
    </p:spTree>
    <p:extLst>
      <p:ext uri="{BB962C8B-B14F-4D97-AF65-F5344CB8AC3E}">
        <p14:creationId xmlns:p14="http://schemas.microsoft.com/office/powerpoint/2010/main" val="189644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CDA8AD-BC00-913A-A8DD-31E446E0FE4C}"/>
            </a:ext>
          </a:extLst>
        </p:cNvPr>
        <p:cNvGrpSpPr/>
        <p:nvPr/>
      </p:nvGrpSpPr>
      <p:grpSpPr>
        <a:xfrm>
          <a:off x="0" y="0"/>
          <a:ext cx="0" cy="0"/>
          <a:chOff x="0" y="0"/>
          <a:chExt cx="0" cy="0"/>
        </a:xfrm>
      </p:grpSpPr>
      <p:sp>
        <p:nvSpPr>
          <p:cNvPr id="89" name="Rectangle 88">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91" name="Freeform: Shape 90">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93"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C4A8FC48-0250-0197-6665-0884BC4F2B07}"/>
              </a:ext>
            </a:extLst>
          </p:cNvPr>
          <p:cNvSpPr>
            <a:spLocks noGrp="1"/>
          </p:cNvSpPr>
          <p:nvPr>
            <p:ph type="title"/>
          </p:nvPr>
        </p:nvSpPr>
        <p:spPr>
          <a:xfrm>
            <a:off x="1008181" y="2688417"/>
            <a:ext cx="2942210" cy="1020232"/>
          </a:xfrm>
        </p:spPr>
        <p:txBody>
          <a:bodyPr vert="horz" lIns="91440" tIns="45720" rIns="91440" bIns="45720" rtlCol="0">
            <a:normAutofit/>
          </a:bodyPr>
          <a:lstStyle/>
          <a:p>
            <a:pPr>
              <a:lnSpc>
                <a:spcPct val="90000"/>
              </a:lnSpc>
            </a:pPr>
            <a:r>
              <a:rPr lang="en-US" sz="3300" b="1" dirty="0">
                <a:solidFill>
                  <a:schemeClr val="tx1"/>
                </a:solidFill>
              </a:rPr>
              <a:t>Output(Crop Prediction)</a:t>
            </a:r>
          </a:p>
        </p:txBody>
      </p:sp>
      <p:pic>
        <p:nvPicPr>
          <p:cNvPr id="6" name="Content Placeholder 5" descr="A screenshot of a computer&#10;&#10;Description automatically generated">
            <a:extLst>
              <a:ext uri="{FF2B5EF4-FFF2-40B4-BE49-F238E27FC236}">
                <a16:creationId xmlns:a16="http://schemas.microsoft.com/office/drawing/2014/main" id="{D9276CCB-98C1-6654-6CD9-B92541F4B4F0}"/>
              </a:ext>
            </a:extLst>
          </p:cNvPr>
          <p:cNvPicPr>
            <a:picLocks noChangeAspect="1"/>
          </p:cNvPicPr>
          <p:nvPr/>
        </p:nvPicPr>
        <p:blipFill rotWithShape="1">
          <a:blip r:embed="rId2">
            <a:extLst>
              <a:ext uri="{28A0092B-C50C-407E-A947-70E740481C1C}">
                <a14:useLocalDpi xmlns:a14="http://schemas.microsoft.com/office/drawing/2010/main" val="0"/>
              </a:ext>
            </a:extLst>
          </a:blip>
          <a:srcRect l="15763" r="15765" b="2"/>
          <a:stretch/>
        </p:blipFill>
        <p:spPr>
          <a:xfrm>
            <a:off x="5142960" y="1223070"/>
            <a:ext cx="6391533" cy="5250498"/>
          </a:xfrm>
          <a:prstGeom prst="rect">
            <a:avLst/>
          </a:prstGeom>
        </p:spPr>
      </p:pic>
      <p:sp>
        <p:nvSpPr>
          <p:cNvPr id="95" name="Rectangle 94">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7" name="Oval 96">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9" name="Oval 98">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1"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Tree>
    <p:extLst>
      <p:ext uri="{BB962C8B-B14F-4D97-AF65-F5344CB8AC3E}">
        <p14:creationId xmlns:p14="http://schemas.microsoft.com/office/powerpoint/2010/main" val="11774065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968DD3-53AF-B97D-FFFF-F33A28C6751D}"/>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6"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5" name="Title 4">
            <a:extLst>
              <a:ext uri="{FF2B5EF4-FFF2-40B4-BE49-F238E27FC236}">
                <a16:creationId xmlns:a16="http://schemas.microsoft.com/office/drawing/2014/main" id="{B34F5B24-9F0A-5BA1-12F4-C17478C1296D}"/>
              </a:ext>
            </a:extLst>
          </p:cNvPr>
          <p:cNvSpPr>
            <a:spLocks noGrp="1"/>
          </p:cNvSpPr>
          <p:nvPr>
            <p:ph type="title"/>
          </p:nvPr>
        </p:nvSpPr>
        <p:spPr>
          <a:xfrm>
            <a:off x="639098" y="629265"/>
            <a:ext cx="3421623" cy="5601210"/>
          </a:xfrm>
        </p:spPr>
        <p:txBody>
          <a:bodyPr vert="horz" lIns="91440" tIns="45720" rIns="91440" bIns="45720" rtlCol="0" anchor="ctr">
            <a:normAutofit/>
          </a:bodyPr>
          <a:lstStyle/>
          <a:p>
            <a:r>
              <a:rPr lang="en-US" sz="4000" b="0" i="0" kern="1200" dirty="0">
                <a:solidFill>
                  <a:srgbClr val="EBEBEB"/>
                </a:solidFill>
                <a:latin typeface="+mj-lt"/>
                <a:ea typeface="+mj-ea"/>
                <a:cs typeface="+mj-cs"/>
              </a:rPr>
              <a:t>Future Work</a:t>
            </a:r>
          </a:p>
        </p:txBody>
      </p:sp>
      <p:sp>
        <p:nvSpPr>
          <p:cNvPr id="28" name="Rectangle 27">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 name="TextBox 7">
            <a:extLst>
              <a:ext uri="{FF2B5EF4-FFF2-40B4-BE49-F238E27FC236}">
                <a16:creationId xmlns:a16="http://schemas.microsoft.com/office/drawing/2014/main" id="{93E57517-761F-63C9-6ECD-18FFEB02BD46}"/>
              </a:ext>
            </a:extLst>
          </p:cNvPr>
          <p:cNvSpPr txBox="1"/>
          <p:nvPr/>
        </p:nvSpPr>
        <p:spPr>
          <a:xfrm>
            <a:off x="4719483" y="629265"/>
            <a:ext cx="6813755" cy="3811740"/>
          </a:xfrm>
          <a:prstGeom prst="rect">
            <a:avLst/>
          </a:prstGeom>
        </p:spPr>
        <p:txBody>
          <a:bodyPr vert="horz" lIns="91440" tIns="45720" rIns="91440" bIns="45720" rtlCol="0" anchor="ctr">
            <a:normAutofit/>
          </a:bodyPr>
          <a:lstStyle/>
          <a:p>
            <a:pPr algn="just">
              <a:spcBef>
                <a:spcPts val="1000"/>
              </a:spcBef>
              <a:buClr>
                <a:schemeClr val="accent1"/>
              </a:buClr>
              <a:buSzPct val="80000"/>
            </a:pPr>
            <a:r>
              <a:rPr lang="en-US" dirty="0">
                <a:solidFill>
                  <a:srgbClr val="FFFFFF"/>
                </a:solidFill>
              </a:rPr>
              <a:t>The future development of the crop recommendation system entails the inclusion of factors such as pest prevalence, crop rotation, and socio-economic considerations. Integration of satellite imagery, exploration of advanced machine learning techniques, and collaboration with agricultural experts can further refine the model's accuracy. Expanding the geographical scope and tailoring the system to diverse </a:t>
            </a:r>
            <a:r>
              <a:rPr lang="en-US" dirty="0" err="1">
                <a:solidFill>
                  <a:srgbClr val="FFFFFF"/>
                </a:solidFill>
              </a:rPr>
              <a:t>agro</a:t>
            </a:r>
            <a:r>
              <a:rPr lang="en-US" dirty="0">
                <a:solidFill>
                  <a:srgbClr val="FFFFFF"/>
                </a:solidFill>
              </a:rPr>
              <a:t>-climatic zones will enhance its applicability. </a:t>
            </a:r>
          </a:p>
        </p:txBody>
      </p:sp>
      <p:pic>
        <p:nvPicPr>
          <p:cNvPr id="12" name="Graphic 11" descr="Farm scene">
            <a:extLst>
              <a:ext uri="{FF2B5EF4-FFF2-40B4-BE49-F238E27FC236}">
                <a16:creationId xmlns:a16="http://schemas.microsoft.com/office/drawing/2014/main" id="{22034E87-6C66-70DA-A11E-4834DE8F5E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9485" y="4552335"/>
            <a:ext cx="1678140" cy="167814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95460787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1EDD235-4C9C-3BB0-37BB-AE69CD060DAC}"/>
            </a:ext>
          </a:extLst>
        </p:cNvPr>
        <p:cNvGrpSpPr/>
        <p:nvPr/>
      </p:nvGrpSpPr>
      <p:grpSpPr>
        <a:xfrm>
          <a:off x="0" y="0"/>
          <a:ext cx="0" cy="0"/>
          <a:chOff x="0" y="0"/>
          <a:chExt cx="0" cy="0"/>
        </a:xfrm>
      </p:grpSpPr>
      <p:sp>
        <p:nvSpPr>
          <p:cNvPr id="3113" name="Rectangle 3112">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IN"/>
          </a:p>
        </p:txBody>
      </p:sp>
      <p:sp>
        <p:nvSpPr>
          <p:cNvPr id="3081"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3083"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5" name="Title 4">
            <a:extLst>
              <a:ext uri="{FF2B5EF4-FFF2-40B4-BE49-F238E27FC236}">
                <a16:creationId xmlns:a16="http://schemas.microsoft.com/office/drawing/2014/main" id="{0EFAE3C2-5167-13FF-A8E5-0ACACE5F7169}"/>
              </a:ext>
            </a:extLst>
          </p:cNvPr>
          <p:cNvSpPr>
            <a:spLocks noGrp="1"/>
          </p:cNvSpPr>
          <p:nvPr>
            <p:ph type="title"/>
          </p:nvPr>
        </p:nvSpPr>
        <p:spPr>
          <a:xfrm>
            <a:off x="639098" y="629265"/>
            <a:ext cx="6072776" cy="1622322"/>
          </a:xfrm>
        </p:spPr>
        <p:txBody>
          <a:bodyPr>
            <a:normAutofit/>
          </a:bodyPr>
          <a:lstStyle/>
          <a:p>
            <a:r>
              <a:rPr lang="en-US">
                <a:solidFill>
                  <a:srgbClr val="FFFFFF"/>
                </a:solidFill>
              </a:rPr>
              <a:t>Conclusion</a:t>
            </a:r>
            <a:endParaRPr lang="en-IN">
              <a:solidFill>
                <a:srgbClr val="FFFFFF"/>
              </a:solidFill>
            </a:endParaRPr>
          </a:p>
        </p:txBody>
      </p:sp>
      <p:pic>
        <p:nvPicPr>
          <p:cNvPr id="3074" name="Picture 2" descr="crop-recommendation · GitHub Topics · GitHub">
            <a:extLst>
              <a:ext uri="{FF2B5EF4-FFF2-40B4-BE49-F238E27FC236}">
                <a16:creationId xmlns:a16="http://schemas.microsoft.com/office/drawing/2014/main" id="{1B5DBE2D-1E4E-8822-3759-9C6744E54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34" r="51470" b="1"/>
          <a:stretch/>
        </p:blipFill>
        <p:spPr bwMode="auto">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7" name="Oval 3086">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9" name="Oval 3088">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D2DB7B90-6180-D0C0-FBA6-11AC4330A871}"/>
              </a:ext>
            </a:extLst>
          </p:cNvPr>
          <p:cNvSpPr>
            <a:spLocks noGrp="1"/>
          </p:cNvSpPr>
          <p:nvPr>
            <p:ph idx="1"/>
          </p:nvPr>
        </p:nvSpPr>
        <p:spPr>
          <a:xfrm>
            <a:off x="639098" y="2418735"/>
            <a:ext cx="6072776" cy="3811740"/>
          </a:xfrm>
        </p:spPr>
        <p:txBody>
          <a:bodyPr anchor="ctr">
            <a:normAutofit/>
          </a:bodyPr>
          <a:lstStyle/>
          <a:p>
            <a:pPr marL="0" indent="0">
              <a:buNone/>
            </a:pPr>
            <a:r>
              <a:rPr lang="en-US" dirty="0">
                <a:solidFill>
                  <a:srgbClr val="FFFFFF"/>
                </a:solidFill>
              </a:rPr>
              <a:t>In summary, the crop recommendation system, using Random Forest and Gradient Boosting, offers farmers valuable insights on soil and climate factors. Successful implementation of feature engineering ensures robust training, with future improvements focusing on integrating additional factors and enhancing accessibility through collaboration with experts. Continuous refinement, guided by user feedback, positions the system as a vital tool for sustainable and efficient farming.</a:t>
            </a:r>
            <a:endParaRPr lang="en-IN" dirty="0">
              <a:solidFill>
                <a:srgbClr val="FFFFFF"/>
              </a:solidFill>
            </a:endParaRPr>
          </a:p>
        </p:txBody>
      </p:sp>
    </p:spTree>
    <p:extLst>
      <p:ext uri="{BB962C8B-B14F-4D97-AF65-F5344CB8AC3E}">
        <p14:creationId xmlns:p14="http://schemas.microsoft.com/office/powerpoint/2010/main" val="12203100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5A7F-CC9C-4783-5ED4-C144C4073450}"/>
              </a:ext>
            </a:extLst>
          </p:cNvPr>
          <p:cNvSpPr>
            <a:spLocks noGrp="1"/>
          </p:cNvSpPr>
          <p:nvPr>
            <p:ph type="title"/>
          </p:nvPr>
        </p:nvSpPr>
        <p:spPr/>
        <p:txBody>
          <a:bodyPr/>
          <a:lstStyle/>
          <a:p>
            <a:r>
              <a:rPr lang="en-US" dirty="0">
                <a:ea typeface="+mj-lt"/>
                <a:cs typeface="+mj-lt"/>
              </a:rPr>
              <a:t>Work Timeline</a:t>
            </a:r>
            <a:endParaRPr lang="en-US" dirty="0"/>
          </a:p>
        </p:txBody>
      </p:sp>
      <p:graphicFrame>
        <p:nvGraphicFramePr>
          <p:cNvPr id="4" name="Content Placeholder 3">
            <a:extLst>
              <a:ext uri="{FF2B5EF4-FFF2-40B4-BE49-F238E27FC236}">
                <a16:creationId xmlns:a16="http://schemas.microsoft.com/office/drawing/2014/main" id="{2ADF1EB2-B6C2-D4D5-C925-67476FB1DE08}"/>
              </a:ext>
            </a:extLst>
          </p:cNvPr>
          <p:cNvGraphicFramePr>
            <a:graphicFrameLocks noGrp="1"/>
          </p:cNvGraphicFramePr>
          <p:nvPr>
            <p:ph idx="1"/>
            <p:extLst>
              <p:ext uri="{D42A27DB-BD31-4B8C-83A1-F6EECF244321}">
                <p14:modId xmlns:p14="http://schemas.microsoft.com/office/powerpoint/2010/main" val="1160774258"/>
              </p:ext>
            </p:extLst>
          </p:nvPr>
        </p:nvGraphicFramePr>
        <p:xfrm>
          <a:off x="1423708" y="2442528"/>
          <a:ext cx="8492659" cy="4019232"/>
        </p:xfrm>
        <a:graphic>
          <a:graphicData uri="http://schemas.openxmlformats.org/drawingml/2006/table">
            <a:tbl>
              <a:tblPr firstRow="1" firstCol="1" bandRow="1">
                <a:tableStyleId>{5C22544A-7EE6-4342-B048-85BDC9FD1C3A}</a:tableStyleId>
              </a:tblPr>
              <a:tblGrid>
                <a:gridCol w="1698358">
                  <a:extLst>
                    <a:ext uri="{9D8B030D-6E8A-4147-A177-3AD203B41FA5}">
                      <a16:colId xmlns:a16="http://schemas.microsoft.com/office/drawing/2014/main" val="2240896077"/>
                    </a:ext>
                  </a:extLst>
                </a:gridCol>
                <a:gridCol w="1698358">
                  <a:extLst>
                    <a:ext uri="{9D8B030D-6E8A-4147-A177-3AD203B41FA5}">
                      <a16:colId xmlns:a16="http://schemas.microsoft.com/office/drawing/2014/main" val="4272083637"/>
                    </a:ext>
                  </a:extLst>
                </a:gridCol>
                <a:gridCol w="1698358">
                  <a:extLst>
                    <a:ext uri="{9D8B030D-6E8A-4147-A177-3AD203B41FA5}">
                      <a16:colId xmlns:a16="http://schemas.microsoft.com/office/drawing/2014/main" val="314811048"/>
                    </a:ext>
                  </a:extLst>
                </a:gridCol>
                <a:gridCol w="1698358">
                  <a:extLst>
                    <a:ext uri="{9D8B030D-6E8A-4147-A177-3AD203B41FA5}">
                      <a16:colId xmlns:a16="http://schemas.microsoft.com/office/drawing/2014/main" val="3297543110"/>
                    </a:ext>
                  </a:extLst>
                </a:gridCol>
                <a:gridCol w="1699227">
                  <a:extLst>
                    <a:ext uri="{9D8B030D-6E8A-4147-A177-3AD203B41FA5}">
                      <a16:colId xmlns:a16="http://schemas.microsoft.com/office/drawing/2014/main" val="2353392041"/>
                    </a:ext>
                  </a:extLst>
                </a:gridCol>
              </a:tblGrid>
              <a:tr h="1052847">
                <a:tc>
                  <a:txBody>
                    <a:bodyPr/>
                    <a:lstStyle/>
                    <a:p>
                      <a:r>
                        <a:rPr lang="en-IN" sz="1200" kern="100" dirty="0">
                          <a:effectLst/>
                        </a:rPr>
                        <a:t> </a:t>
                      </a:r>
                    </a:p>
                    <a:p>
                      <a:pPr algn="ctr"/>
                      <a:r>
                        <a:rPr lang="en-IN" sz="1200" kern="100" dirty="0">
                          <a:effectLst/>
                        </a:rPr>
                        <a:t> </a:t>
                      </a:r>
                    </a:p>
                    <a:p>
                      <a:pPr algn="ctr"/>
                      <a:r>
                        <a:rPr lang="en-IN" sz="1200" kern="100" dirty="0">
                          <a:effectLst/>
                        </a:rPr>
                        <a:t>Month\Week</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algn="ctr"/>
                      <a:r>
                        <a:rPr lang="en-IN" sz="1200" kern="100">
                          <a:effectLst/>
                        </a:rPr>
                        <a:t> </a:t>
                      </a:r>
                    </a:p>
                    <a:p>
                      <a:pPr algn="ctr"/>
                      <a:r>
                        <a:rPr lang="en-IN" sz="1200" kern="100">
                          <a:effectLst/>
                        </a:rPr>
                        <a:t> </a:t>
                      </a:r>
                    </a:p>
                    <a:p>
                      <a:pPr algn="ctr"/>
                      <a:r>
                        <a:rPr lang="en-IN" sz="1200" kern="100">
                          <a:effectLst/>
                        </a:rPr>
                        <a:t>Week1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algn="ctr"/>
                      <a:r>
                        <a:rPr lang="en-IN" sz="1200" kern="100">
                          <a:effectLst/>
                        </a:rPr>
                        <a:t> </a:t>
                      </a:r>
                    </a:p>
                    <a:p>
                      <a:pPr algn="ctr"/>
                      <a:r>
                        <a:rPr lang="en-IN" sz="1200" kern="100">
                          <a:effectLst/>
                        </a:rPr>
                        <a:t> </a:t>
                      </a:r>
                    </a:p>
                    <a:p>
                      <a:pPr algn="ctr"/>
                      <a:r>
                        <a:rPr lang="en-IN" sz="1200" kern="100">
                          <a:effectLst/>
                        </a:rPr>
                        <a:t>Week2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algn="ctr"/>
                      <a:r>
                        <a:rPr lang="en-IN" sz="1200" kern="100">
                          <a:effectLst/>
                        </a:rPr>
                        <a:t> </a:t>
                      </a:r>
                    </a:p>
                    <a:p>
                      <a:pPr algn="ctr"/>
                      <a:r>
                        <a:rPr lang="en-IN" sz="1200" kern="100">
                          <a:effectLst/>
                        </a:rPr>
                        <a:t> </a:t>
                      </a:r>
                    </a:p>
                    <a:p>
                      <a:pPr algn="ctr"/>
                      <a:r>
                        <a:rPr lang="en-IN" sz="1200" kern="100">
                          <a:effectLst/>
                        </a:rPr>
                        <a:t>Week3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algn="ctr"/>
                      <a:r>
                        <a:rPr lang="en-IN" sz="1200" kern="100" dirty="0">
                          <a:effectLst/>
                        </a:rPr>
                        <a:t> </a:t>
                      </a:r>
                    </a:p>
                    <a:p>
                      <a:pPr algn="ctr"/>
                      <a:r>
                        <a:rPr lang="en-IN" sz="1200" kern="100" dirty="0">
                          <a:effectLst/>
                        </a:rPr>
                        <a:t> </a:t>
                      </a:r>
                    </a:p>
                    <a:p>
                      <a:pPr algn="ctr"/>
                      <a:r>
                        <a:rPr lang="en-IN" sz="1200" kern="100" dirty="0">
                          <a:effectLst/>
                        </a:rPr>
                        <a:t>Week4</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extLst>
                  <a:ext uri="{0D108BD9-81ED-4DB2-BD59-A6C34878D82A}">
                    <a16:rowId xmlns:a16="http://schemas.microsoft.com/office/drawing/2014/main" val="1750492063"/>
                  </a:ext>
                </a:extLst>
              </a:tr>
              <a:tr h="954705">
                <a:tc>
                  <a:txBody>
                    <a:bodyPr/>
                    <a:lstStyle/>
                    <a:p>
                      <a:pPr algn="ctr"/>
                      <a:r>
                        <a:rPr lang="en-IN" sz="1200" kern="100">
                          <a:effectLst/>
                        </a:rPr>
                        <a:t> </a:t>
                      </a:r>
                    </a:p>
                    <a:p>
                      <a:pPr algn="ctr"/>
                      <a:r>
                        <a:rPr lang="en-IN" sz="1200" kern="100">
                          <a:effectLst/>
                        </a:rPr>
                        <a:t> </a:t>
                      </a:r>
                    </a:p>
                    <a:p>
                      <a:pPr algn="ctr"/>
                      <a:r>
                        <a:rPr lang="en-IN" sz="1200" kern="100">
                          <a:effectLst/>
                        </a:rPr>
                        <a:t>December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algn="ctr"/>
                      <a:r>
                        <a:rPr lang="en-IN" sz="1200" kern="100" dirty="0">
                          <a:effectLst/>
                        </a:rPr>
                        <a:t> </a:t>
                      </a:r>
                    </a:p>
                    <a:p>
                      <a:pPr algn="ctr"/>
                      <a:r>
                        <a:rPr lang="en-IN" sz="1200" kern="100" dirty="0">
                          <a:effectLst/>
                        </a:rPr>
                        <a:t>_</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kern="100" dirty="0">
                          <a:effectLst/>
                        </a:rPr>
                        <a:t> </a:t>
                      </a:r>
                    </a:p>
                    <a:p>
                      <a:pPr algn="ctr"/>
                      <a:r>
                        <a:rPr lang="en-IN" sz="1200" kern="100" dirty="0">
                          <a:effectLst/>
                        </a:rPr>
                        <a:t>_</a:t>
                      </a:r>
                    </a:p>
                    <a:p>
                      <a:pPr algn="ctr"/>
                      <a:r>
                        <a:rPr lang="en-IN" sz="1200" kern="100" dirty="0">
                          <a:effectLst/>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kern="100" dirty="0">
                          <a:effectLst/>
                        </a:rPr>
                        <a:t> </a:t>
                      </a:r>
                    </a:p>
                    <a:p>
                      <a:pPr algn="ctr"/>
                      <a:r>
                        <a:rPr lang="en-IN" sz="1200" kern="100" dirty="0">
                          <a:effectLst/>
                        </a:rPr>
                        <a:t>Selection of the Project Title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kern="100" dirty="0">
                          <a:effectLst/>
                        </a:rPr>
                        <a:t> </a:t>
                      </a:r>
                    </a:p>
                    <a:p>
                      <a:pPr algn="ctr"/>
                      <a:r>
                        <a:rPr lang="en-IN" sz="1200" kern="100" dirty="0">
                          <a:effectLst/>
                        </a:rPr>
                        <a:t>Project title confirmation through Brain storm</a:t>
                      </a:r>
                    </a:p>
                  </a:txBody>
                  <a:tcPr marL="68580" marR="68580" marT="0" marB="0"/>
                </a:tc>
                <a:extLst>
                  <a:ext uri="{0D108BD9-81ED-4DB2-BD59-A6C34878D82A}">
                    <a16:rowId xmlns:a16="http://schemas.microsoft.com/office/drawing/2014/main" val="3341036011"/>
                  </a:ext>
                </a:extLst>
              </a:tr>
              <a:tr h="873760">
                <a:tc>
                  <a:txBody>
                    <a:bodyPr/>
                    <a:lstStyle/>
                    <a:p>
                      <a:pPr algn="ctr"/>
                      <a:r>
                        <a:rPr lang="en-IN" sz="1200" kern="100" dirty="0">
                          <a:effectLst/>
                        </a:rPr>
                        <a:t> </a:t>
                      </a:r>
                    </a:p>
                    <a:p>
                      <a:pPr algn="ctr"/>
                      <a:r>
                        <a:rPr lang="en-IN" sz="1200" kern="100" dirty="0">
                          <a:effectLst/>
                        </a:rPr>
                        <a:t> </a:t>
                      </a:r>
                    </a:p>
                    <a:p>
                      <a:pPr algn="ctr"/>
                      <a:r>
                        <a:rPr lang="en-IN" sz="1200" kern="100" dirty="0">
                          <a:effectLst/>
                        </a:rPr>
                        <a:t>January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algn="ctr"/>
                      <a:r>
                        <a:rPr lang="en-IN" sz="1200" kern="100" dirty="0">
                          <a:effectLst/>
                        </a:rPr>
                        <a:t> </a:t>
                      </a:r>
                    </a:p>
                    <a:p>
                      <a:pPr algn="ctr"/>
                      <a:r>
                        <a:rPr lang="en-IN" sz="1200" kern="100" dirty="0">
                          <a:effectLst/>
                        </a:rPr>
                        <a:t>Data set Preparation</a:t>
                      </a:r>
                    </a:p>
                  </a:txBody>
                  <a:tcPr marL="68580" marR="68580" marT="0" marB="0"/>
                </a:tc>
                <a:tc>
                  <a:txBody>
                    <a:bodyPr/>
                    <a:lstStyle/>
                    <a:p>
                      <a:pPr algn="ctr"/>
                      <a:r>
                        <a:rPr lang="en-IN" sz="1200" kern="100" dirty="0">
                          <a:effectLst/>
                        </a:rPr>
                        <a:t> </a:t>
                      </a:r>
                    </a:p>
                    <a:p>
                      <a:pPr algn="ctr"/>
                      <a:r>
                        <a:rPr lang="en-IN" sz="1200" kern="100" dirty="0">
                          <a:effectLst/>
                        </a:rPr>
                        <a:t>Front end website design</a:t>
                      </a:r>
                    </a:p>
                  </a:txBody>
                  <a:tcPr marL="68580" marR="68580"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kern="1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kern="100" dirty="0">
                          <a:effectLst/>
                        </a:rPr>
                        <a:t>Algorithm for model</a:t>
                      </a:r>
                    </a:p>
                  </a:txBody>
                  <a:tcPr marL="68580" marR="68580" marT="0" marB="0"/>
                </a:tc>
                <a:tc>
                  <a:txBody>
                    <a:bodyPr/>
                    <a:lstStyle/>
                    <a:p>
                      <a:pPr algn="ctr"/>
                      <a:r>
                        <a:rPr lang="en-IN" sz="1200" kern="100" dirty="0">
                          <a:effectLst/>
                        </a:rPr>
                        <a:t> </a:t>
                      </a:r>
                    </a:p>
                    <a:p>
                      <a:pPr algn="ctr"/>
                      <a:r>
                        <a:rPr lang="en-IN" sz="1200" kern="100" dirty="0">
                          <a:effectLst/>
                        </a:rPr>
                        <a:t>Coding for process output</a:t>
                      </a:r>
                    </a:p>
                  </a:txBody>
                  <a:tcPr marL="68580" marR="68580" marT="0" marB="0"/>
                </a:tc>
                <a:extLst>
                  <a:ext uri="{0D108BD9-81ED-4DB2-BD59-A6C34878D82A}">
                    <a16:rowId xmlns:a16="http://schemas.microsoft.com/office/drawing/2014/main" val="3796557657"/>
                  </a:ext>
                </a:extLst>
              </a:tr>
              <a:tr h="1137920">
                <a:tc>
                  <a:txBody>
                    <a:bodyPr/>
                    <a:lstStyle/>
                    <a:p>
                      <a:pPr algn="ctr"/>
                      <a:r>
                        <a:rPr lang="en-IN" sz="1200" kern="100" dirty="0">
                          <a:effectLst/>
                        </a:rPr>
                        <a:t> </a:t>
                      </a:r>
                    </a:p>
                    <a:p>
                      <a:pPr algn="ctr"/>
                      <a:r>
                        <a:rPr lang="en-IN" sz="1200" kern="100" dirty="0">
                          <a:effectLst/>
                        </a:rPr>
                        <a:t> </a:t>
                      </a:r>
                    </a:p>
                    <a:p>
                      <a:pPr algn="ctr"/>
                      <a:r>
                        <a:rPr lang="en-IN" sz="1200" kern="100" dirty="0">
                          <a:effectLst/>
                        </a:rPr>
                        <a:t>February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algn="ctr"/>
                      <a:r>
                        <a:rPr lang="en-IN" sz="1200" kern="100">
                          <a:effectLst/>
                        </a:rPr>
                        <a:t> </a:t>
                      </a:r>
                    </a:p>
                    <a:p>
                      <a:pPr algn="ctr"/>
                      <a:r>
                        <a:rPr lang="en-IN" sz="1200" kern="100">
                          <a:effectLst/>
                        </a:rPr>
                        <a:t>Integrating the Code and Input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IN" sz="1200" kern="100" dirty="0">
                        <a:effectLst/>
                      </a:endParaRPr>
                    </a:p>
                    <a:p>
                      <a:pPr algn="ctr"/>
                      <a:r>
                        <a:rPr lang="en-IN" sz="1200" kern="100" dirty="0">
                          <a:effectLst/>
                        </a:rPr>
                        <a:t>Testing the functioning of the model / Error correction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kern="100" dirty="0">
                          <a:effectLst/>
                        </a:rPr>
                        <a:t> </a:t>
                      </a:r>
                    </a:p>
                    <a:p>
                      <a:pPr algn="ctr"/>
                      <a:r>
                        <a:rPr lang="en-IN" sz="1200" kern="100" dirty="0">
                          <a:effectLst/>
                        </a:rPr>
                        <a:t>Submission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kern="100" dirty="0">
                          <a:effectLst/>
                        </a:rPr>
                        <a:t> </a:t>
                      </a:r>
                    </a:p>
                    <a:p>
                      <a:pPr algn="ctr"/>
                      <a:r>
                        <a:rPr lang="en-IN" sz="1200" kern="100" dirty="0">
                          <a:effectLst/>
                        </a:rPr>
                        <a:t>_</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5452660"/>
                  </a:ext>
                </a:extLst>
              </a:tr>
            </a:tbl>
          </a:graphicData>
        </a:graphic>
      </p:graphicFrame>
    </p:spTree>
    <p:extLst>
      <p:ext uri="{BB962C8B-B14F-4D97-AF65-F5344CB8AC3E}">
        <p14:creationId xmlns:p14="http://schemas.microsoft.com/office/powerpoint/2010/main" val="1316391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2A5BC3-F7E0-D760-C116-F0AD1F061AB2}"/>
              </a:ext>
            </a:extLst>
          </p:cNvPr>
          <p:cNvSpPr/>
          <p:nvPr/>
        </p:nvSpPr>
        <p:spPr>
          <a:xfrm>
            <a:off x="1746296" y="2304336"/>
            <a:ext cx="8699407" cy="1938992"/>
          </a:xfrm>
          <a:prstGeom prst="rect">
            <a:avLst/>
          </a:prstGeom>
          <a:noFill/>
        </p:spPr>
        <p:txBody>
          <a:bodyPr wrap="square" lIns="91440" tIns="45720" rIns="91440" bIns="45720">
            <a:spAutoFit/>
          </a:bodyPr>
          <a:lstStyle/>
          <a:p>
            <a:pPr algn="ctr"/>
            <a:r>
              <a:rPr lang="en-US" sz="12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58242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27ADBA-178B-A2CE-5A93-450AA5F07A01}"/>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Our Team : VH170</a:t>
            </a:r>
            <a:endParaRPr lang="en-IN" dirty="0">
              <a:solidFill>
                <a:srgbClr val="EBEBEB"/>
              </a:solidFill>
            </a:endParaRPr>
          </a:p>
        </p:txBody>
      </p:sp>
      <p:graphicFrame>
        <p:nvGraphicFramePr>
          <p:cNvPr id="55" name="Content Placeholder 12">
            <a:extLst>
              <a:ext uri="{FF2B5EF4-FFF2-40B4-BE49-F238E27FC236}">
                <a16:creationId xmlns:a16="http://schemas.microsoft.com/office/drawing/2014/main" id="{2EAC63E8-CB74-B956-BB08-A9BA5196DB65}"/>
              </a:ext>
            </a:extLst>
          </p:cNvPr>
          <p:cNvGraphicFramePr>
            <a:graphicFrameLocks noGrp="1"/>
          </p:cNvGraphicFramePr>
          <p:nvPr>
            <p:ph idx="1"/>
            <p:extLst>
              <p:ext uri="{D42A27DB-BD31-4B8C-83A1-F6EECF244321}">
                <p14:modId xmlns:p14="http://schemas.microsoft.com/office/powerpoint/2010/main" val="1557326575"/>
              </p:ext>
            </p:extLst>
          </p:nvPr>
        </p:nvGraphicFramePr>
        <p:xfrm>
          <a:off x="1286934" y="3116927"/>
          <a:ext cx="9625383" cy="3378840"/>
        </p:xfrm>
        <a:graphic>
          <a:graphicData uri="http://schemas.openxmlformats.org/drawingml/2006/table">
            <a:tbl>
              <a:tblPr firstRow="1" bandRow="1">
                <a:noFill/>
                <a:tableStyleId>{5C22544A-7EE6-4342-B048-85BDC9FD1C3A}</a:tableStyleId>
              </a:tblPr>
              <a:tblGrid>
                <a:gridCol w="6216041">
                  <a:extLst>
                    <a:ext uri="{9D8B030D-6E8A-4147-A177-3AD203B41FA5}">
                      <a16:colId xmlns:a16="http://schemas.microsoft.com/office/drawing/2014/main" val="2437200053"/>
                    </a:ext>
                  </a:extLst>
                </a:gridCol>
                <a:gridCol w="3409342">
                  <a:extLst>
                    <a:ext uri="{9D8B030D-6E8A-4147-A177-3AD203B41FA5}">
                      <a16:colId xmlns:a16="http://schemas.microsoft.com/office/drawing/2014/main" val="1469409896"/>
                    </a:ext>
                  </a:extLst>
                </a:gridCol>
              </a:tblGrid>
              <a:tr h="675768">
                <a:tc>
                  <a:txBody>
                    <a:bodyPr/>
                    <a:lstStyle/>
                    <a:p>
                      <a:pPr algn="ctr"/>
                      <a:r>
                        <a:rPr lang="en-IN" sz="1900" b="1" cap="none" spc="0">
                          <a:solidFill>
                            <a:srgbClr val="FFFFFF"/>
                          </a:solidFill>
                        </a:rPr>
                        <a:t>NAME</a:t>
                      </a:r>
                    </a:p>
                  </a:txBody>
                  <a:tcPr marL="278476" marR="167085" marT="167085" marB="167085"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a:r>
                        <a:rPr lang="en-IN" sz="1900" b="1" cap="none" spc="0">
                          <a:solidFill>
                            <a:srgbClr val="FFFFFF"/>
                          </a:solidFill>
                        </a:rPr>
                        <a:t>REG.NO</a:t>
                      </a:r>
                    </a:p>
                  </a:txBody>
                  <a:tcPr marL="278476" marR="167085" marT="167085" marB="167085"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980522313"/>
                  </a:ext>
                </a:extLst>
              </a:tr>
              <a:tr h="675768">
                <a:tc>
                  <a:txBody>
                    <a:bodyPr/>
                    <a:lstStyle/>
                    <a:p>
                      <a:pPr algn="ctr"/>
                      <a:r>
                        <a:rPr lang="en-IN" sz="1900" cap="none" spc="0" dirty="0" err="1">
                          <a:solidFill>
                            <a:schemeClr val="tx1">
                              <a:lumMod val="85000"/>
                              <a:lumOff val="15000"/>
                            </a:schemeClr>
                          </a:solidFill>
                        </a:rPr>
                        <a:t>Y.V.Harinadh</a:t>
                      </a:r>
                      <a:r>
                        <a:rPr lang="en-IN" sz="1900" cap="none" spc="0" dirty="0">
                          <a:solidFill>
                            <a:schemeClr val="tx1">
                              <a:lumMod val="85000"/>
                              <a:lumOff val="15000"/>
                            </a:schemeClr>
                          </a:solidFill>
                        </a:rPr>
                        <a:t> Reddy</a:t>
                      </a:r>
                    </a:p>
                  </a:txBody>
                  <a:tcPr marL="278476" marR="167085" marT="167085" marB="1670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r>
                        <a:rPr lang="en-IN" sz="1900" cap="none" spc="0" dirty="0">
                          <a:solidFill>
                            <a:schemeClr val="tx1">
                              <a:lumMod val="85000"/>
                              <a:lumOff val="15000"/>
                            </a:schemeClr>
                          </a:solidFill>
                        </a:rPr>
                        <a:t>99210042016</a:t>
                      </a:r>
                    </a:p>
                  </a:txBody>
                  <a:tcPr marL="278476" marR="167085" marT="167085" marB="1670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343505032"/>
                  </a:ext>
                </a:extLst>
              </a:tr>
              <a:tr h="675768">
                <a:tc>
                  <a:txBody>
                    <a:bodyPr/>
                    <a:lstStyle/>
                    <a:p>
                      <a:pPr algn="ctr"/>
                      <a:r>
                        <a:rPr lang="en-IN" sz="1900" cap="none" spc="0" dirty="0" err="1">
                          <a:solidFill>
                            <a:schemeClr val="tx1">
                              <a:lumMod val="85000"/>
                              <a:lumOff val="15000"/>
                            </a:schemeClr>
                          </a:solidFill>
                        </a:rPr>
                        <a:t>J.Vamshi</a:t>
                      </a:r>
                      <a:r>
                        <a:rPr lang="en-IN" sz="1900" cap="none" spc="0" dirty="0">
                          <a:solidFill>
                            <a:schemeClr val="tx1">
                              <a:lumMod val="85000"/>
                              <a:lumOff val="15000"/>
                            </a:schemeClr>
                          </a:solidFill>
                        </a:rPr>
                        <a:t> Krishna</a:t>
                      </a:r>
                    </a:p>
                  </a:txBody>
                  <a:tcPr marL="278476" marR="167085" marT="167085" marB="16708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a:r>
                        <a:rPr lang="en-IN" sz="1900" cap="none" spc="0" dirty="0">
                          <a:solidFill>
                            <a:schemeClr val="tx1">
                              <a:lumMod val="85000"/>
                              <a:lumOff val="15000"/>
                            </a:schemeClr>
                          </a:solidFill>
                        </a:rPr>
                        <a:t>99210042140</a:t>
                      </a:r>
                    </a:p>
                  </a:txBody>
                  <a:tcPr marL="278476" marR="167085" marT="167085" marB="16708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304278407"/>
                  </a:ext>
                </a:extLst>
              </a:tr>
              <a:tr h="675768">
                <a:tc>
                  <a:txBody>
                    <a:bodyPr/>
                    <a:lstStyle/>
                    <a:p>
                      <a:pPr algn="ctr"/>
                      <a:r>
                        <a:rPr lang="en-IN" sz="1900" cap="none" spc="0" dirty="0" err="1">
                          <a:solidFill>
                            <a:schemeClr val="tx1">
                              <a:lumMod val="85000"/>
                              <a:lumOff val="15000"/>
                            </a:schemeClr>
                          </a:solidFill>
                        </a:rPr>
                        <a:t>T.Gangadhar</a:t>
                      </a:r>
                      <a:endParaRPr lang="en-IN" sz="1900" cap="none" spc="0" dirty="0">
                        <a:solidFill>
                          <a:schemeClr val="tx1">
                            <a:lumMod val="85000"/>
                            <a:lumOff val="15000"/>
                          </a:schemeClr>
                        </a:solidFill>
                      </a:endParaRPr>
                    </a:p>
                  </a:txBody>
                  <a:tcPr marL="278476" marR="167085" marT="167085" marB="16708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solidFill>
                      <a:srgbClr val="878E8B">
                        <a:alpha val="14902"/>
                      </a:srgbClr>
                    </a:solidFill>
                  </a:tcPr>
                </a:tc>
                <a:tc>
                  <a:txBody>
                    <a:bodyPr/>
                    <a:lstStyle/>
                    <a:p>
                      <a:pPr algn="ctr"/>
                      <a:r>
                        <a:rPr lang="en-IN" sz="1900" cap="none" spc="0" dirty="0">
                          <a:solidFill>
                            <a:schemeClr val="tx1">
                              <a:lumMod val="85000"/>
                              <a:lumOff val="15000"/>
                            </a:schemeClr>
                          </a:solidFill>
                        </a:rPr>
                        <a:t>9921004720</a:t>
                      </a:r>
                    </a:p>
                  </a:txBody>
                  <a:tcPr marL="278476" marR="167085" marT="167085" marB="16708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solidFill>
                      <a:srgbClr val="878E8B">
                        <a:alpha val="14902"/>
                      </a:srgbClr>
                    </a:solidFill>
                  </a:tcPr>
                </a:tc>
                <a:extLst>
                  <a:ext uri="{0D108BD9-81ED-4DB2-BD59-A6C34878D82A}">
                    <a16:rowId xmlns:a16="http://schemas.microsoft.com/office/drawing/2014/main" val="541049465"/>
                  </a:ext>
                </a:extLst>
              </a:tr>
              <a:tr h="675768">
                <a:tc>
                  <a:txBody>
                    <a:bodyPr/>
                    <a:lstStyle/>
                    <a:p>
                      <a:pPr algn="ctr"/>
                      <a:r>
                        <a:rPr lang="en-IN" sz="1900" cap="none" spc="0" dirty="0">
                          <a:solidFill>
                            <a:schemeClr val="tx1">
                              <a:lumMod val="85000"/>
                              <a:lumOff val="15000"/>
                            </a:schemeClr>
                          </a:solidFill>
                        </a:rPr>
                        <a:t>KATAMGARI BALARAJU</a:t>
                      </a:r>
                    </a:p>
                  </a:txBody>
                  <a:tcPr marL="278476" marR="167085" marT="167085" marB="167085">
                    <a:lnL w="38100" cap="flat" cmpd="sng" algn="ctr">
                      <a:noFill/>
                      <a:prstDash val="solid"/>
                    </a:lnL>
                    <a:lnR w="38100" cap="flat" cmpd="sng" algn="ctr">
                      <a:solidFill>
                        <a:srgbClr val="FFFFFF"/>
                      </a:solidFill>
                      <a:prstDash val="solid"/>
                      <a:round/>
                      <a:headEnd type="none" w="med" len="med"/>
                      <a:tailEnd type="none" w="med" len="med"/>
                    </a:lnR>
                    <a:lnT w="38100" cap="flat" cmpd="sng" algn="ctr">
                      <a:solidFill>
                        <a:srgbClr val="FFFFFF"/>
                      </a:solidFill>
                      <a:prstDash val="solid"/>
                    </a:lnT>
                    <a:lnB w="12700" cmpd="sng">
                      <a:noFill/>
                      <a:prstDash val="solid"/>
                    </a:lnB>
                    <a:solidFill>
                      <a:srgbClr val="878E8B">
                        <a:alpha val="14902"/>
                      </a:srgbClr>
                    </a:solidFill>
                  </a:tcPr>
                </a:tc>
                <a:tc>
                  <a:txBody>
                    <a:bodyPr/>
                    <a:lstStyle/>
                    <a:p>
                      <a:pPr algn="ctr"/>
                      <a:r>
                        <a:rPr lang="en-IN" sz="1900" cap="none" spc="0">
                          <a:solidFill>
                            <a:schemeClr val="tx1">
                              <a:lumMod val="85000"/>
                              <a:lumOff val="15000"/>
                            </a:schemeClr>
                          </a:solidFill>
                        </a:rPr>
                        <a:t>99210041674</a:t>
                      </a:r>
                      <a:endParaRPr lang="en-IN" sz="1900" cap="none" spc="0" dirty="0">
                        <a:solidFill>
                          <a:schemeClr val="tx1">
                            <a:lumMod val="85000"/>
                            <a:lumOff val="15000"/>
                          </a:schemeClr>
                        </a:solidFill>
                      </a:endParaRPr>
                    </a:p>
                  </a:txBody>
                  <a:tcPr marL="278476" marR="167085" marT="167085" marB="167085">
                    <a:lnL w="38100" cap="flat" cmpd="sng" algn="ctr">
                      <a:solidFill>
                        <a:srgbClr val="FFFFFF"/>
                      </a:solidFill>
                      <a:prstDash val="solid"/>
                      <a:round/>
                      <a:headEnd type="none" w="med" len="med"/>
                      <a:tailEnd type="none" w="med" len="me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4207159860"/>
                  </a:ext>
                </a:extLst>
              </a:tr>
            </a:tbl>
          </a:graphicData>
        </a:graphic>
      </p:graphicFrame>
    </p:spTree>
    <p:extLst>
      <p:ext uri="{BB962C8B-B14F-4D97-AF65-F5344CB8AC3E}">
        <p14:creationId xmlns:p14="http://schemas.microsoft.com/office/powerpoint/2010/main" val="13813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grpSp>
      <p:sp>
        <p:nvSpPr>
          <p:cNvPr id="2" name="Title 1">
            <a:extLst>
              <a:ext uri="{FF2B5EF4-FFF2-40B4-BE49-F238E27FC236}">
                <a16:creationId xmlns:a16="http://schemas.microsoft.com/office/drawing/2014/main" id="{3FBD34DC-87F3-A482-5E61-A880FD5D1DBF}"/>
              </a:ext>
            </a:extLst>
          </p:cNvPr>
          <p:cNvSpPr>
            <a:spLocks noGrp="1"/>
          </p:cNvSpPr>
          <p:nvPr>
            <p:ph type="title"/>
          </p:nvPr>
        </p:nvSpPr>
        <p:spPr>
          <a:xfrm>
            <a:off x="836247" y="1085549"/>
            <a:ext cx="3430947" cy="4686903"/>
          </a:xfrm>
        </p:spPr>
        <p:txBody>
          <a:bodyPr anchor="ctr">
            <a:normAutofit/>
          </a:bodyPr>
          <a:lstStyle/>
          <a:p>
            <a:pPr algn="r"/>
            <a:r>
              <a:rPr lang="en-US" b="1">
                <a:solidFill>
                  <a:schemeClr val="tx1"/>
                </a:solidFill>
                <a:ea typeface="Calibri Light"/>
                <a:cs typeface="Calibri Light"/>
              </a:rPr>
              <a:t>Problem Statement</a:t>
            </a:r>
            <a:br>
              <a:rPr lang="en-US">
                <a:solidFill>
                  <a:schemeClr val="tx1"/>
                </a:solidFill>
                <a:ea typeface="Calibri Light"/>
                <a:cs typeface="Calibri Light"/>
              </a:rPr>
            </a:br>
            <a:endParaRPr lang="en-US">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FB69EA-F7BB-00F0-1B26-55B9CA1C8E7C}"/>
              </a:ext>
            </a:extLst>
          </p:cNvPr>
          <p:cNvSpPr>
            <a:spLocks noGrp="1"/>
          </p:cNvSpPr>
          <p:nvPr>
            <p:ph idx="1"/>
          </p:nvPr>
        </p:nvSpPr>
        <p:spPr>
          <a:xfrm>
            <a:off x="5041399" y="1085549"/>
            <a:ext cx="5579707" cy="4686903"/>
          </a:xfrm>
        </p:spPr>
        <p:txBody>
          <a:bodyPr vert="horz" lIns="91440" tIns="45720" rIns="91440" bIns="45720" rtlCol="0" anchor="ctr">
            <a:normAutofit/>
          </a:bodyPr>
          <a:lstStyle/>
          <a:p>
            <a:pPr marL="0" indent="0">
              <a:buNone/>
            </a:pPr>
            <a:r>
              <a:rPr lang="en-US" b="1">
                <a:solidFill>
                  <a:schemeClr val="tx1"/>
                </a:solidFill>
                <a:ea typeface="Calibri"/>
                <a:cs typeface="Calibri"/>
              </a:rPr>
              <a:t>Existing models lack accuracy and personalization, leading to suboptimal yields and resource mismanagement. By employing Random Forest, our model aims to overcome the limitations of existing systems, providing farmers with more reliable and context-aware crop recommendations.</a:t>
            </a:r>
          </a:p>
        </p:txBody>
      </p:sp>
    </p:spTree>
    <p:extLst>
      <p:ext uri="{BB962C8B-B14F-4D97-AF65-F5344CB8AC3E}">
        <p14:creationId xmlns:p14="http://schemas.microsoft.com/office/powerpoint/2010/main" val="2637828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IN"/>
          </a:p>
        </p:txBody>
      </p:sp>
      <p:sp>
        <p:nvSpPr>
          <p:cNvPr id="4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50"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0F8FE76C-8D3E-49A6-8FFD-3EEADED5AD71}"/>
              </a:ext>
            </a:extLst>
          </p:cNvPr>
          <p:cNvSpPr>
            <a:spLocks noGrp="1"/>
          </p:cNvSpPr>
          <p:nvPr>
            <p:ph type="title"/>
          </p:nvPr>
        </p:nvSpPr>
        <p:spPr>
          <a:xfrm>
            <a:off x="639098" y="629265"/>
            <a:ext cx="6072776" cy="1622322"/>
          </a:xfrm>
        </p:spPr>
        <p:txBody>
          <a:bodyPr>
            <a:normAutofit/>
          </a:bodyPr>
          <a:lstStyle/>
          <a:p>
            <a:pPr>
              <a:lnSpc>
                <a:spcPct val="90000"/>
              </a:lnSpc>
            </a:pPr>
            <a:br>
              <a:rPr lang="en-US">
                <a:solidFill>
                  <a:srgbClr val="FFFFFF"/>
                </a:solidFill>
                <a:ea typeface="Calibri Light"/>
                <a:cs typeface="Calibri Light"/>
              </a:rPr>
            </a:br>
            <a:r>
              <a:rPr lang="en-US" b="1">
                <a:solidFill>
                  <a:srgbClr val="FFFFFF"/>
                </a:solidFill>
                <a:ea typeface="Calibri Light"/>
                <a:cs typeface="Calibri Light"/>
              </a:rPr>
              <a:t>Objective</a:t>
            </a:r>
            <a:br>
              <a:rPr lang="en-US">
                <a:solidFill>
                  <a:srgbClr val="FFFFFF"/>
                </a:solidFill>
                <a:ea typeface="Calibri Light"/>
                <a:cs typeface="Calibri Light"/>
              </a:rPr>
            </a:br>
            <a:endParaRPr lang="en-US">
              <a:solidFill>
                <a:srgbClr val="FFFFFF"/>
              </a:solidFill>
            </a:endParaRPr>
          </a:p>
        </p:txBody>
      </p:sp>
      <p:pic>
        <p:nvPicPr>
          <p:cNvPr id="5" name="Picture 4" descr="Plants in a field">
            <a:extLst>
              <a:ext uri="{FF2B5EF4-FFF2-40B4-BE49-F238E27FC236}">
                <a16:creationId xmlns:a16="http://schemas.microsoft.com/office/drawing/2014/main" id="{537C208A-1578-D74D-8863-CDE626DA6B5B}"/>
              </a:ext>
            </a:extLst>
          </p:cNvPr>
          <p:cNvPicPr>
            <a:picLocks noChangeAspect="1"/>
          </p:cNvPicPr>
          <p:nvPr/>
        </p:nvPicPr>
        <p:blipFill rotWithShape="1">
          <a:blip r:embed="rId2"/>
          <a:srcRect l="20215" r="23990"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52" name="Rectangle 51">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4" name="Oval 53">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6" name="Oval 55">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5975FA65-EA72-9298-4EF8-25C523602FB1}"/>
              </a:ext>
            </a:extLst>
          </p:cNvPr>
          <p:cNvSpPr>
            <a:spLocks noGrp="1"/>
          </p:cNvSpPr>
          <p:nvPr>
            <p:ph idx="1"/>
          </p:nvPr>
        </p:nvSpPr>
        <p:spPr>
          <a:xfrm>
            <a:off x="639098" y="2418735"/>
            <a:ext cx="6072776" cy="3811740"/>
          </a:xfrm>
        </p:spPr>
        <p:txBody>
          <a:bodyPr vert="horz" lIns="91440" tIns="45720" rIns="91440" bIns="45720" rtlCol="0" anchor="ctr">
            <a:normAutofit/>
          </a:bodyPr>
          <a:lstStyle/>
          <a:p>
            <a:pPr marL="0" indent="0">
              <a:buNone/>
            </a:pPr>
            <a:r>
              <a:rPr lang="en-US" b="1" dirty="0">
                <a:solidFill>
                  <a:srgbClr val="FFFFFF"/>
                </a:solidFill>
                <a:ea typeface="+mn-lt"/>
                <a:cs typeface="+mn-lt"/>
              </a:rPr>
              <a:t>The crop recommendation system using random forest algorithm aims to optimize agricultural practices by suggesting suitable crops based on places, soil types and nutrients ,</a:t>
            </a:r>
            <a:r>
              <a:rPr lang="en-US" b="1" dirty="0" err="1">
                <a:solidFill>
                  <a:srgbClr val="FFFFFF"/>
                </a:solidFill>
                <a:ea typeface="+mn-lt"/>
                <a:cs typeface="+mn-lt"/>
              </a:rPr>
              <a:t>ph</a:t>
            </a:r>
            <a:r>
              <a:rPr lang="en-US" b="1" dirty="0">
                <a:solidFill>
                  <a:srgbClr val="FFFFFF"/>
                </a:solidFill>
                <a:ea typeface="+mn-lt"/>
                <a:cs typeface="+mn-lt"/>
              </a:rPr>
              <a:t> value and climate factors.</a:t>
            </a:r>
          </a:p>
          <a:p>
            <a:pPr marL="0" indent="0">
              <a:buNone/>
            </a:pPr>
            <a:br>
              <a:rPr lang="en-US" dirty="0">
                <a:solidFill>
                  <a:srgbClr val="FFFFFF"/>
                </a:solidFill>
              </a:rPr>
            </a:br>
            <a:endParaRPr lang="en-US" dirty="0">
              <a:solidFill>
                <a:srgbClr val="FFFFFF"/>
              </a:solidFill>
              <a:ea typeface="Calibri"/>
              <a:cs typeface="Calibri"/>
            </a:endParaRPr>
          </a:p>
          <a:p>
            <a:endParaRPr lang="en-US" dirty="0">
              <a:solidFill>
                <a:srgbClr val="FFFFFF"/>
              </a:solidFill>
              <a:ea typeface="Calibri"/>
              <a:cs typeface="Calibri"/>
            </a:endParaRPr>
          </a:p>
        </p:txBody>
      </p:sp>
    </p:spTree>
    <p:extLst>
      <p:ext uri="{BB962C8B-B14F-4D97-AF65-F5344CB8AC3E}">
        <p14:creationId xmlns:p14="http://schemas.microsoft.com/office/powerpoint/2010/main" val="42847791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9D608B5-4DB6-5CD2-C170-C42068CB9E44}"/>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6A0020F5-D269-B35A-B6F7-401C53AC0B37}"/>
              </a:ext>
            </a:extLst>
          </p:cNvPr>
          <p:cNvSpPr>
            <a:spLocks noGrp="1"/>
          </p:cNvSpPr>
          <p:nvPr>
            <p:ph type="title"/>
          </p:nvPr>
        </p:nvSpPr>
        <p:spPr>
          <a:xfrm>
            <a:off x="1154954" y="973668"/>
            <a:ext cx="8761413" cy="706964"/>
          </a:xfrm>
        </p:spPr>
        <p:txBody>
          <a:bodyPr>
            <a:normAutofit fontScale="90000"/>
          </a:bodyPr>
          <a:lstStyle/>
          <a:p>
            <a:pPr>
              <a:lnSpc>
                <a:spcPct val="90000"/>
              </a:lnSpc>
            </a:pPr>
            <a:r>
              <a:rPr lang="en-US" b="1" dirty="0">
                <a:solidFill>
                  <a:srgbClr val="FFFFFF"/>
                </a:solidFill>
                <a:ea typeface="Calibri Light"/>
                <a:cs typeface="Calibri Light"/>
              </a:rPr>
              <a:t>About Project</a:t>
            </a:r>
            <a:br>
              <a:rPr lang="en-US" sz="2000" dirty="0">
                <a:solidFill>
                  <a:srgbClr val="FFFFFF"/>
                </a:solidFill>
                <a:ea typeface="Calibri Light"/>
                <a:cs typeface="Calibri Light"/>
              </a:rPr>
            </a:br>
            <a:endParaRPr lang="en-US" sz="2000"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314578E4-86CB-5BC1-EB03-C30164F4D5EE}"/>
              </a:ext>
            </a:extLst>
          </p:cNvPr>
          <p:cNvGraphicFramePr>
            <a:graphicFrameLocks noGrp="1"/>
          </p:cNvGraphicFramePr>
          <p:nvPr>
            <p:ph idx="1"/>
            <p:extLst>
              <p:ext uri="{D42A27DB-BD31-4B8C-83A1-F6EECF244321}">
                <p14:modId xmlns:p14="http://schemas.microsoft.com/office/powerpoint/2010/main" val="276442273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884598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4D3CC2C-6114-3DE0-1071-7C6018B096B4}"/>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EF2B0DFA-B8B4-7C63-4DD9-DDF2DEFE5927}"/>
              </a:ext>
            </a:extLst>
          </p:cNvPr>
          <p:cNvSpPr>
            <a:spLocks noGrp="1"/>
          </p:cNvSpPr>
          <p:nvPr>
            <p:ph type="title"/>
          </p:nvPr>
        </p:nvSpPr>
        <p:spPr>
          <a:xfrm>
            <a:off x="1154954" y="973668"/>
            <a:ext cx="8761413" cy="706964"/>
          </a:xfrm>
        </p:spPr>
        <p:txBody>
          <a:bodyPr>
            <a:normAutofit fontScale="90000"/>
          </a:bodyPr>
          <a:lstStyle/>
          <a:p>
            <a:pPr>
              <a:lnSpc>
                <a:spcPct val="90000"/>
              </a:lnSpc>
            </a:pPr>
            <a:r>
              <a:rPr lang="en-US" b="1" dirty="0">
                <a:solidFill>
                  <a:srgbClr val="FFFFFF"/>
                </a:solidFill>
                <a:ea typeface="Calibri Light"/>
                <a:cs typeface="Calibri Light"/>
              </a:rPr>
              <a:t>Approach</a:t>
            </a:r>
            <a:br>
              <a:rPr lang="en-US" sz="2000" dirty="0">
                <a:solidFill>
                  <a:srgbClr val="FFFFFF"/>
                </a:solidFill>
                <a:ea typeface="Calibri Light"/>
                <a:cs typeface="Calibri Light"/>
              </a:rPr>
            </a:br>
            <a:endParaRPr lang="en-US" sz="2000" dirty="0">
              <a:solidFill>
                <a:srgbClr val="FFFFFF"/>
              </a:solidFill>
            </a:endParaRPr>
          </a:p>
        </p:txBody>
      </p:sp>
      <p:sp>
        <p:nvSpPr>
          <p:cNvPr id="22" name="Rectangle 21">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B065A09A-494B-B04B-995F-C875A6CF06B1}"/>
              </a:ext>
            </a:extLst>
          </p:cNvPr>
          <p:cNvGraphicFramePr>
            <a:graphicFrameLocks noGrp="1"/>
          </p:cNvGraphicFramePr>
          <p:nvPr>
            <p:ph idx="1"/>
            <p:extLst>
              <p:ext uri="{D42A27DB-BD31-4B8C-83A1-F6EECF244321}">
                <p14:modId xmlns:p14="http://schemas.microsoft.com/office/powerpoint/2010/main" val="110731765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52157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104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045" name="Freeform: Shape 104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04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50086CC6-454F-18F1-7FC4-58C138F37012}"/>
              </a:ext>
            </a:extLst>
          </p:cNvPr>
          <p:cNvSpPr>
            <a:spLocks noGrp="1"/>
          </p:cNvSpPr>
          <p:nvPr>
            <p:ph type="title"/>
          </p:nvPr>
        </p:nvSpPr>
        <p:spPr>
          <a:xfrm>
            <a:off x="1154955" y="973668"/>
            <a:ext cx="2942210" cy="1020232"/>
          </a:xfrm>
        </p:spPr>
        <p:txBody>
          <a:bodyPr>
            <a:normAutofit/>
          </a:bodyPr>
          <a:lstStyle/>
          <a:p>
            <a:pPr>
              <a:lnSpc>
                <a:spcPct val="90000"/>
              </a:lnSpc>
            </a:pPr>
            <a:r>
              <a:rPr lang="en-US" sz="3100" b="1">
                <a:solidFill>
                  <a:srgbClr val="EBEBEB"/>
                </a:solidFill>
              </a:rPr>
              <a:t>Software Requirements</a:t>
            </a:r>
          </a:p>
        </p:txBody>
      </p:sp>
      <p:pic>
        <p:nvPicPr>
          <p:cNvPr id="1026" name="Picture 2" descr="Software Requirements Document: Definition, Steps and Template Included!">
            <a:extLst>
              <a:ext uri="{FF2B5EF4-FFF2-40B4-BE49-F238E27FC236}">
                <a16:creationId xmlns:a16="http://schemas.microsoft.com/office/drawing/2014/main" id="{544CA566-B607-2A9B-97F6-2F83CFE376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4607" y="1303815"/>
            <a:ext cx="6391533" cy="4250369"/>
          </a:xfrm>
          <a:prstGeom prst="rect">
            <a:avLst/>
          </a:prstGeom>
          <a:noFill/>
          <a:extLst>
            <a:ext uri="{909E8E84-426E-40DD-AFC4-6F175D3DCCD1}">
              <a14:hiddenFill xmlns:a14="http://schemas.microsoft.com/office/drawing/2010/main">
                <a:solidFill>
                  <a:srgbClr val="FFFFFF"/>
                </a:solidFill>
              </a14:hiddenFill>
            </a:ext>
          </a:extLst>
        </p:spPr>
      </p:pic>
      <p:sp>
        <p:nvSpPr>
          <p:cNvPr id="1047" name="Rectangle 104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8" name="Oval 104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9" name="Oval 104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2CA1722C-7FAE-20D2-4B02-09ED8613A0FC}"/>
              </a:ext>
            </a:extLst>
          </p:cNvPr>
          <p:cNvSpPr>
            <a:spLocks noGrp="1"/>
          </p:cNvSpPr>
          <p:nvPr>
            <p:ph idx="1"/>
          </p:nvPr>
        </p:nvSpPr>
        <p:spPr>
          <a:xfrm>
            <a:off x="1207933" y="2127250"/>
            <a:ext cx="3133726" cy="3898900"/>
          </a:xfrm>
        </p:spPr>
        <p:txBody>
          <a:bodyPr>
            <a:normAutofit/>
          </a:bodyPr>
          <a:lstStyle/>
          <a:p>
            <a:pPr lvl="1">
              <a:buFont typeface="Wingdings" panose="05000000000000000000" pitchFamily="2" charset="2"/>
              <a:buChar char="v"/>
            </a:pPr>
            <a:r>
              <a:rPr lang="en-IN" sz="2000" b="1" i="0" u="none" strike="noStrike" dirty="0" err="1">
                <a:solidFill>
                  <a:srgbClr val="FFFFFF"/>
                </a:solidFill>
                <a:effectLst/>
                <a:latin typeface="Söhne"/>
              </a:rPr>
              <a:t>Jupyter</a:t>
            </a:r>
            <a:r>
              <a:rPr lang="en-IN" sz="2000" b="1" i="0" u="none" strike="noStrike" dirty="0">
                <a:solidFill>
                  <a:srgbClr val="FFFFFF"/>
                </a:solidFill>
                <a:effectLst/>
                <a:latin typeface="Söhne"/>
              </a:rPr>
              <a:t> Notebook</a:t>
            </a:r>
          </a:p>
          <a:p>
            <a:pPr lvl="1">
              <a:buFont typeface="Wingdings" panose="05000000000000000000" pitchFamily="2" charset="2"/>
              <a:buChar char="v"/>
            </a:pPr>
            <a:r>
              <a:rPr lang="en-IN" sz="2000" b="1" i="0" u="none" strike="noStrike" dirty="0">
                <a:solidFill>
                  <a:srgbClr val="FFFFFF"/>
                </a:solidFill>
                <a:effectLst/>
                <a:latin typeface="Söhne"/>
              </a:rPr>
              <a:t>Visual Studio</a:t>
            </a:r>
          </a:p>
          <a:p>
            <a:pPr lvl="1">
              <a:buFont typeface="Wingdings" panose="05000000000000000000" pitchFamily="2" charset="2"/>
              <a:buChar char="v"/>
            </a:pPr>
            <a:r>
              <a:rPr lang="en-IN" sz="2000" b="1" dirty="0">
                <a:solidFill>
                  <a:srgbClr val="FFFFFF"/>
                </a:solidFill>
                <a:latin typeface="Söhne"/>
              </a:rPr>
              <a:t>Python </a:t>
            </a:r>
            <a:endParaRPr lang="en-IN" sz="2000" b="1" i="0" u="none" strike="noStrike" dirty="0">
              <a:solidFill>
                <a:srgbClr val="FFFFFF"/>
              </a:solidFill>
              <a:effectLst/>
              <a:latin typeface="Söhne"/>
            </a:endParaRPr>
          </a:p>
        </p:txBody>
      </p:sp>
      <p:sp>
        <p:nvSpPr>
          <p:cNvPr id="104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Tree>
    <p:extLst>
      <p:ext uri="{BB962C8B-B14F-4D97-AF65-F5344CB8AC3E}">
        <p14:creationId xmlns:p14="http://schemas.microsoft.com/office/powerpoint/2010/main" val="39581450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 name="Content Placeholder 3" descr="A diagram of a process&#10;&#10;Description automatically generated">
            <a:extLst>
              <a:ext uri="{FF2B5EF4-FFF2-40B4-BE49-F238E27FC236}">
                <a16:creationId xmlns:a16="http://schemas.microsoft.com/office/drawing/2014/main" id="{733FECE7-CF3B-1D5B-3315-18CBAA09FDC3}"/>
              </a:ext>
            </a:extLst>
          </p:cNvPr>
          <p:cNvPicPr>
            <a:picLocks noGrp="1" noChangeAspect="1"/>
          </p:cNvPicPr>
          <p:nvPr>
            <p:ph idx="1"/>
          </p:nvPr>
        </p:nvPicPr>
        <p:blipFill rotWithShape="1">
          <a:blip r:embed="rId3"/>
          <a:srcRect r="-1" b="776"/>
          <a:stretch/>
        </p:blipFill>
        <p:spPr>
          <a:xfrm>
            <a:off x="751840" y="176705"/>
            <a:ext cx="10688319"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5" name="Freeform: Shape 1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9FB0AE57-1CBC-2113-7A49-36E66E7C21CF}"/>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r>
              <a:rPr lang="en-US" sz="4400" b="1" dirty="0">
                <a:solidFill>
                  <a:srgbClr val="EBEBEB"/>
                </a:solidFill>
              </a:rPr>
              <a:t>Flow Chart </a:t>
            </a:r>
          </a:p>
        </p:txBody>
      </p:sp>
      <p:sp>
        <p:nvSpPr>
          <p:cNvPr id="1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8491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498D3132-BB6A-E07D-8CAC-375BA3075B11}"/>
              </a:ext>
            </a:extLst>
          </p:cNvPr>
          <p:cNvSpPr>
            <a:spLocks noGrp="1"/>
          </p:cNvSpPr>
          <p:nvPr>
            <p:ph type="title"/>
          </p:nvPr>
        </p:nvSpPr>
        <p:spPr>
          <a:xfrm>
            <a:off x="1286934" y="1262861"/>
            <a:ext cx="8761413" cy="706964"/>
          </a:xfrm>
        </p:spPr>
        <p:txBody>
          <a:bodyPr>
            <a:normAutofit fontScale="90000"/>
          </a:bodyPr>
          <a:lstStyle/>
          <a:p>
            <a:pPr>
              <a:lnSpc>
                <a:spcPct val="90000"/>
              </a:lnSpc>
            </a:pPr>
            <a:r>
              <a:rPr lang="en-US" sz="3200" b="1" dirty="0">
                <a:solidFill>
                  <a:srgbClr val="FFFFFF"/>
                </a:solidFill>
                <a:ea typeface="Calibri Light"/>
                <a:cs typeface="Calibri Light"/>
              </a:rPr>
              <a:t>List Of Modules</a:t>
            </a:r>
            <a:br>
              <a:rPr lang="en-US" sz="2000" dirty="0">
                <a:solidFill>
                  <a:srgbClr val="FFFFFF"/>
                </a:solidFill>
                <a:ea typeface="Calibri Light"/>
                <a:cs typeface="Calibri Light"/>
              </a:rPr>
            </a:br>
            <a:endParaRPr lang="en-US" sz="2000"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0A6B2748-05E9-088C-A299-86F98FBA7123}"/>
              </a:ext>
            </a:extLst>
          </p:cNvPr>
          <p:cNvGraphicFramePr>
            <a:graphicFrameLocks noGrp="1"/>
          </p:cNvGraphicFramePr>
          <p:nvPr>
            <p:ph idx="1"/>
            <p:extLst>
              <p:ext uri="{D42A27DB-BD31-4B8C-83A1-F6EECF244321}">
                <p14:modId xmlns:p14="http://schemas.microsoft.com/office/powerpoint/2010/main" val="606819396"/>
              </p:ext>
            </p:extLst>
          </p:nvPr>
        </p:nvGraphicFramePr>
        <p:xfrm>
          <a:off x="1286934" y="1717658"/>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224199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542</TotalTime>
  <Words>674</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Century Gothic</vt:lpstr>
      <vt:lpstr>Söhne</vt:lpstr>
      <vt:lpstr>Wingdings</vt:lpstr>
      <vt:lpstr>Wingdings 3</vt:lpstr>
      <vt:lpstr>Ion Boardroom</vt:lpstr>
      <vt:lpstr>Crop Recommendation System: Based on climate factors using Random Forest </vt:lpstr>
      <vt:lpstr>Our Team : VH170</vt:lpstr>
      <vt:lpstr>Problem Statement </vt:lpstr>
      <vt:lpstr> Objective </vt:lpstr>
      <vt:lpstr>About Project </vt:lpstr>
      <vt:lpstr>Approach </vt:lpstr>
      <vt:lpstr>Software Requirements</vt:lpstr>
      <vt:lpstr>Flow Chart </vt:lpstr>
      <vt:lpstr>List Of Modules </vt:lpstr>
      <vt:lpstr>Data Source and Output</vt:lpstr>
      <vt:lpstr>Input Data Set  </vt:lpstr>
      <vt:lpstr>INPUT(WEB PAGE)</vt:lpstr>
      <vt:lpstr>Output(Crop Prediction)</vt:lpstr>
      <vt:lpstr>Future Work</vt:lpstr>
      <vt:lpstr>Conclusion</vt:lpstr>
      <vt:lpstr>Work 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vardhan</dc:creator>
  <cp:lastModifiedBy>bala raju</cp:lastModifiedBy>
  <cp:revision>329</cp:revision>
  <dcterms:created xsi:type="dcterms:W3CDTF">2024-01-05T07:00:50Z</dcterms:created>
  <dcterms:modified xsi:type="dcterms:W3CDTF">2024-03-16T07:54:34Z</dcterms:modified>
</cp:coreProperties>
</file>