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ADBF-2753-E55F-D1AA-5B96CBB6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3068-D1A5-8B37-08BE-4D300EC2C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2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4C2-CECF-645C-D7AB-3BD7E9F5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CE9D-F5B5-80E6-55A6-EFACD17F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explore, analyze, and derive insights from a dataset consisting of student performance and job details after graduation. The dataset contains various features, including demographic information, academic scores, and job-related information. Our goal is to perform both univariate and bivariate analyses, answer research questions, and derive meaningful conclusions about factors influencing salary and job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1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8D47-6594-6BED-2D25-441FA9B5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49" y="-65003"/>
            <a:ext cx="10131425" cy="1131802"/>
          </a:xfrm>
        </p:spPr>
        <p:txBody>
          <a:bodyPr/>
          <a:lstStyle/>
          <a:p>
            <a:r>
              <a:rPr lang="en-US" b="1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4B97-4DB2-F160-8E0F-22742300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29033"/>
            <a:ext cx="10131425" cy="489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dataset contains the following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Unique identifier for each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Salary:</a:t>
            </a:r>
            <a:r>
              <a:rPr lang="en-US" dirty="0"/>
              <a:t> Salary of the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DOJ, DOL:</a:t>
            </a:r>
            <a:r>
              <a:rPr lang="en-US" dirty="0"/>
              <a:t> Date of Joining and Date of Leaving the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Designation:</a:t>
            </a:r>
            <a:r>
              <a:rPr lang="en-US" dirty="0"/>
              <a:t> Job title of the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JobCity</a:t>
            </a:r>
            <a:r>
              <a:rPr lang="en-US" b="1" dirty="0"/>
              <a:t>:</a:t>
            </a:r>
            <a:r>
              <a:rPr lang="en-US" dirty="0"/>
              <a:t> City where the job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Gender:</a:t>
            </a:r>
            <a:r>
              <a:rPr lang="en-US" dirty="0"/>
              <a:t> Gender of the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DOB:</a:t>
            </a:r>
            <a:r>
              <a:rPr lang="en-US" dirty="0"/>
              <a:t> Date of Birth of the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10percentage, 12percentage, </a:t>
            </a:r>
            <a:r>
              <a:rPr lang="en-US" b="1" dirty="0" err="1"/>
              <a:t>collegeGPA</a:t>
            </a:r>
            <a:r>
              <a:rPr lang="en-US" b="1" dirty="0"/>
              <a:t>:</a:t>
            </a:r>
            <a:r>
              <a:rPr lang="en-US" dirty="0"/>
              <a:t> Academic performance in 10th, 12th, and college.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Specialization:</a:t>
            </a:r>
            <a:r>
              <a:rPr lang="en-US" dirty="0"/>
              <a:t> Area of study during the graduate's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GraduationYear</a:t>
            </a:r>
            <a:r>
              <a:rPr lang="en-US" b="1" dirty="0"/>
              <a:t>:</a:t>
            </a:r>
            <a:r>
              <a:rPr lang="en-US" dirty="0"/>
              <a:t> Year of graduation.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Various Skills:</a:t>
            </a:r>
            <a:r>
              <a:rPr lang="en-US" dirty="0"/>
              <a:t> Scores in English, Logical reasoning, Quantitative aptitude,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Personality Traits:</a:t>
            </a:r>
            <a:r>
              <a:rPr lang="en-US" dirty="0"/>
              <a:t> Scores in traits like conscientiousness, agreeableness,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93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36ED-D577-8B17-03CE-ABC9A950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2" y="221226"/>
            <a:ext cx="10131425" cy="978309"/>
          </a:xfrm>
        </p:spPr>
        <p:txBody>
          <a:bodyPr/>
          <a:lstStyle/>
          <a:p>
            <a:r>
              <a:rPr lang="en-US" dirty="0"/>
              <a:t>It describes about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FC23A-4284-BDD6-6B30-7D3D2EB7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2" y="1415845"/>
            <a:ext cx="7197212" cy="5220929"/>
          </a:xfrm>
        </p:spPr>
      </p:pic>
    </p:spTree>
    <p:extLst>
      <p:ext uri="{BB962C8B-B14F-4D97-AF65-F5344CB8AC3E}">
        <p14:creationId xmlns:p14="http://schemas.microsoft.com/office/powerpoint/2010/main" val="13724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1FCF0-258D-4877-292F-C4FA2261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 Detection</a:t>
            </a:r>
            <a:br>
              <a:rPr lang="en-US" b="1" dirty="0"/>
            </a:b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7B69DF-2A1B-AB21-9225-C0E1811E03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4" t="-2204" r="5403"/>
          <a:stretch/>
        </p:blipFill>
        <p:spPr>
          <a:xfrm>
            <a:off x="4876803" y="363538"/>
            <a:ext cx="6488761" cy="5976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87F5C-28EF-BCE9-D37F-0E38FD1FE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3856703" cy="1828800"/>
          </a:xfrm>
        </p:spPr>
        <p:txBody>
          <a:bodyPr/>
          <a:lstStyle/>
          <a:p>
            <a:r>
              <a:rPr lang="en-US" dirty="0"/>
              <a:t>We used boxplots to detect outliers in numerical columns like Salary and academic scores. From this box plot we clearly saw that, in salary there are some outliers are present.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6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ED42-1F7A-B242-8D81-187B3C8E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3689555" cy="1371600"/>
          </a:xfrm>
        </p:spPr>
        <p:txBody>
          <a:bodyPr/>
          <a:lstStyle/>
          <a:p>
            <a:r>
              <a:rPr lang="en-US" b="1" dirty="0"/>
              <a:t>Distribution of Numerical Variables</a:t>
            </a:r>
            <a:br>
              <a:rPr lang="en-US" b="1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143603-5A38-A889-3E90-8A417E0BB8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4" t="-762" r="1642"/>
          <a:stretch/>
        </p:blipFill>
        <p:spPr>
          <a:xfrm>
            <a:off x="4630738" y="236538"/>
            <a:ext cx="7069137" cy="6429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833D-AB9A-4AEE-BBA7-5022C74B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3768213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Histograms were used to visualize the distribution of numerical variables such as Salary, 12th Percentage, and College GPA. The distribution of Salary is right-skewed, indicating most graduates earn less, with a few high earners.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2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892D-1BB0-245E-0725-ECD4E9F1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0200"/>
            <a:ext cx="3109452" cy="808703"/>
          </a:xfrm>
        </p:spPr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3049B3-B7FB-93A9-C806-1CAC32487B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51" r="3774"/>
          <a:stretch/>
        </p:blipFill>
        <p:spPr>
          <a:xfrm>
            <a:off x="4346575" y="236538"/>
            <a:ext cx="7412038" cy="62817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2197-2BB3-418B-776A-E2A37696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971800"/>
            <a:ext cx="3433916" cy="182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Scatter Plot:</a:t>
            </a:r>
          </a:p>
          <a:p>
            <a:r>
              <a:rPr lang="en-US" dirty="0"/>
              <a:t>We explored relationships between numerical variables such as 12th Percentage and Salary. Higher percentages in 12th grade do not necessarily correlate with higher salaries.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53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490-7D04-BA53-042D-20E12676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3280975" cy="12904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the Salary Claim:</a:t>
            </a:r>
            <a:br>
              <a:rPr lang="en-US" b="1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08BBC1-E430-D66A-4019-1D2AECD59B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59" r="2059"/>
          <a:stretch/>
        </p:blipFill>
        <p:spPr>
          <a:xfrm>
            <a:off x="4630738" y="314325"/>
            <a:ext cx="7031037" cy="6323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1EC5-925D-32EC-1378-D258E4D1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465" y="2971799"/>
            <a:ext cx="4208206" cy="3242188"/>
          </a:xfrm>
        </p:spPr>
        <p:txBody>
          <a:bodyPr>
            <a:normAutofit/>
          </a:bodyPr>
          <a:lstStyle/>
          <a:p>
            <a:r>
              <a:rPr lang="en-US" dirty="0"/>
              <a:t>According to an article, fresh graduates in roles such as Software Engineer or Programming Analyst earn between 2.5 to 3 lakhs per year. We tested this claim using the dataset. The average salary for the specified roles is 339792.4 , which support the claim that fresh graduates earn more than 2.5-3 lakhs.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7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A45FBA-0059-CC3D-52A0-7B5BDC1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Gender and Specialization: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3675-8031-E2BC-0699-E83D8539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chi-square test to see if there is a relationship between gender and specialization.</a:t>
            </a:r>
          </a:p>
          <a:p>
            <a:r>
              <a:rPr lang="en-US" dirty="0"/>
              <a:t>With a p-value of 1.24e-06, we reject the null hypothesis, suggesting that the choice of </a:t>
            </a:r>
            <a:r>
              <a:rPr lang="en-US"/>
              <a:t>specialization is </a:t>
            </a:r>
            <a:r>
              <a:rPr lang="en-US" dirty="0"/>
              <a:t>influenced by gender.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32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{083D5654-789E-4C33-909A-9326087AB657}tf03457452</Template>
  <TotalTime>39</TotalTime>
  <Words>431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Project Report</vt:lpstr>
      <vt:lpstr>Objective</vt:lpstr>
      <vt:lpstr>Data Description</vt:lpstr>
      <vt:lpstr>It describes about the data</vt:lpstr>
      <vt:lpstr>Outlier Detection </vt:lpstr>
      <vt:lpstr>Distribution of Numerical Variables </vt:lpstr>
      <vt:lpstr>Bivariate Analysis</vt:lpstr>
      <vt:lpstr>Testing the Salary Claim: </vt:lpstr>
      <vt:lpstr>Relationship Between Gender and Specialization: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BODE BALAKRISHNA</dc:creator>
  <cp:lastModifiedBy>BODE BALAKRISHNA</cp:lastModifiedBy>
  <cp:revision>1</cp:revision>
  <dcterms:created xsi:type="dcterms:W3CDTF">2024-10-04T07:10:24Z</dcterms:created>
  <dcterms:modified xsi:type="dcterms:W3CDTF">2024-10-04T07:49:24Z</dcterms:modified>
</cp:coreProperties>
</file>